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33"/>
  </p:notesMasterIdLst>
  <p:sldIdLst>
    <p:sldId id="256" r:id="rId2"/>
    <p:sldId id="270" r:id="rId3"/>
    <p:sldId id="257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93" r:id="rId14"/>
    <p:sldId id="265" r:id="rId15"/>
    <p:sldId id="263" r:id="rId16"/>
    <p:sldId id="286" r:id="rId17"/>
    <p:sldId id="266" r:id="rId18"/>
    <p:sldId id="267" r:id="rId19"/>
    <p:sldId id="271" r:id="rId20"/>
    <p:sldId id="272" r:id="rId21"/>
    <p:sldId id="261" r:id="rId22"/>
    <p:sldId id="288" r:id="rId23"/>
    <p:sldId id="275" r:id="rId24"/>
    <p:sldId id="273" r:id="rId25"/>
    <p:sldId id="274" r:id="rId26"/>
    <p:sldId id="276" r:id="rId27"/>
    <p:sldId id="290" r:id="rId28"/>
    <p:sldId id="289" r:id="rId29"/>
    <p:sldId id="292" r:id="rId30"/>
    <p:sldId id="268" r:id="rId31"/>
    <p:sldId id="269" r:id="rId3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74AB"/>
    <a:srgbClr val="4570A5"/>
    <a:srgbClr val="C5CEEC"/>
    <a:srgbClr val="EAEAEA"/>
    <a:srgbClr val="A50021"/>
    <a:srgbClr val="9B15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DCC602-37A4-4DDF-A439-1592B18F1251}" v="24" dt="2024-03-29T12:27:36.819"/>
  </p1510:revLst>
</p1510:revInfo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76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ly Krasnikova" userId="ef6a68902831ee65" providerId="LiveId" clId="{38D14BDE-697C-4C72-8DCC-8E98E97A32D4}"/>
    <pc:docChg chg="undo custSel delSld modSld">
      <pc:chgData name="Galy Krasnikova" userId="ef6a68902831ee65" providerId="LiveId" clId="{38D14BDE-697C-4C72-8DCC-8E98E97A32D4}" dt="2024-02-15T11:09:47.931" v="276" actId="2696"/>
      <pc:docMkLst>
        <pc:docMk/>
      </pc:docMkLst>
      <pc:sldChg chg="modSp mod">
        <pc:chgData name="Galy Krasnikova" userId="ef6a68902831ee65" providerId="LiveId" clId="{38D14BDE-697C-4C72-8DCC-8E98E97A32D4}" dt="2024-02-15T08:11:15.637" v="1" actId="20577"/>
        <pc:sldMkLst>
          <pc:docMk/>
          <pc:sldMk cId="0" sldId="256"/>
        </pc:sldMkLst>
        <pc:spChg chg="mod">
          <ac:chgData name="Galy Krasnikova" userId="ef6a68902831ee65" providerId="LiveId" clId="{38D14BDE-697C-4C72-8DCC-8E98E97A32D4}" dt="2024-02-15T08:11:15.637" v="1" actId="20577"/>
          <ac:spMkLst>
            <pc:docMk/>
            <pc:sldMk cId="0" sldId="256"/>
            <ac:spMk id="4" creationId="{00000000-0000-0000-0000-000000000000}"/>
          </ac:spMkLst>
        </pc:spChg>
      </pc:sldChg>
      <pc:sldChg chg="modSp mod">
        <pc:chgData name="Galy Krasnikova" userId="ef6a68902831ee65" providerId="LiveId" clId="{38D14BDE-697C-4C72-8DCC-8E98E97A32D4}" dt="2024-02-15T08:11:29.727" v="3" actId="20577"/>
        <pc:sldMkLst>
          <pc:docMk/>
          <pc:sldMk cId="0" sldId="257"/>
        </pc:sldMkLst>
        <pc:spChg chg="mod">
          <ac:chgData name="Galy Krasnikova" userId="ef6a68902831ee65" providerId="LiveId" clId="{38D14BDE-697C-4C72-8DCC-8E98E97A32D4}" dt="2024-02-15T08:11:29.727" v="3" actId="20577"/>
          <ac:spMkLst>
            <pc:docMk/>
            <pc:sldMk cId="0" sldId="257"/>
            <ac:spMk id="15" creationId="{00000000-0000-0000-0000-000000000000}"/>
          </ac:spMkLst>
        </pc:spChg>
      </pc:sldChg>
      <pc:sldChg chg="modSp mod">
        <pc:chgData name="Galy Krasnikova" userId="ef6a68902831ee65" providerId="LiveId" clId="{38D14BDE-697C-4C72-8DCC-8E98E97A32D4}" dt="2024-02-15T11:04:22.902" v="275" actId="20577"/>
        <pc:sldMkLst>
          <pc:docMk/>
          <pc:sldMk cId="0" sldId="263"/>
        </pc:sldMkLst>
        <pc:spChg chg="mod">
          <ac:chgData name="Galy Krasnikova" userId="ef6a68902831ee65" providerId="LiveId" clId="{38D14BDE-697C-4C72-8DCC-8E98E97A32D4}" dt="2024-02-15T11:04:22.902" v="275" actId="20577"/>
          <ac:spMkLst>
            <pc:docMk/>
            <pc:sldMk cId="0" sldId="263"/>
            <ac:spMk id="7" creationId="{00000000-0000-0000-0000-000000000000}"/>
          </ac:spMkLst>
        </pc:spChg>
      </pc:sldChg>
      <pc:sldChg chg="modSp">
        <pc:chgData name="Galy Krasnikova" userId="ef6a68902831ee65" providerId="LiveId" clId="{38D14BDE-697C-4C72-8DCC-8E98E97A32D4}" dt="2024-02-15T09:02:08.888" v="22" actId="20577"/>
        <pc:sldMkLst>
          <pc:docMk/>
          <pc:sldMk cId="0" sldId="282"/>
        </pc:sldMkLst>
        <pc:graphicFrameChg chg="mod">
          <ac:chgData name="Galy Krasnikova" userId="ef6a68902831ee65" providerId="LiveId" clId="{38D14BDE-697C-4C72-8DCC-8E98E97A32D4}" dt="2024-02-15T09:02:08.888" v="22" actId="20577"/>
          <ac:graphicFrameMkLst>
            <pc:docMk/>
            <pc:sldMk cId="0" sldId="282"/>
            <ac:graphicFrameMk id="10" creationId="{00000000-0000-0000-0000-000000000000}"/>
          </ac:graphicFrameMkLst>
        </pc:graphicFrameChg>
      </pc:sldChg>
      <pc:sldChg chg="modSp mod">
        <pc:chgData name="Galy Krasnikova" userId="ef6a68902831ee65" providerId="LiveId" clId="{38D14BDE-697C-4C72-8DCC-8E98E97A32D4}" dt="2024-02-15T10:47:02.907" v="56" actId="20577"/>
        <pc:sldMkLst>
          <pc:docMk/>
          <pc:sldMk cId="0" sldId="283"/>
        </pc:sldMkLst>
        <pc:spChg chg="mod">
          <ac:chgData name="Galy Krasnikova" userId="ef6a68902831ee65" providerId="LiveId" clId="{38D14BDE-697C-4C72-8DCC-8E98E97A32D4}" dt="2024-02-15T10:45:24.116" v="28" actId="20577"/>
          <ac:spMkLst>
            <pc:docMk/>
            <pc:sldMk cId="0" sldId="283"/>
            <ac:spMk id="9" creationId="{37370EE0-DD28-8F6F-2E48-FF220DFEFDB6}"/>
          </ac:spMkLst>
        </pc:spChg>
        <pc:spChg chg="mod">
          <ac:chgData name="Galy Krasnikova" userId="ef6a68902831ee65" providerId="LiveId" clId="{38D14BDE-697C-4C72-8DCC-8E98E97A32D4}" dt="2024-02-15T10:47:02.907" v="56" actId="20577"/>
          <ac:spMkLst>
            <pc:docMk/>
            <pc:sldMk cId="0" sldId="283"/>
            <ac:spMk id="11" creationId="{F69898A1-3409-0192-0511-E693E050EAE6}"/>
          </ac:spMkLst>
        </pc:spChg>
        <pc:spChg chg="mod">
          <ac:chgData name="Galy Krasnikova" userId="ef6a68902831ee65" providerId="LiveId" clId="{38D14BDE-697C-4C72-8DCC-8E98E97A32D4}" dt="2024-02-15T10:46:42.488" v="48" actId="20577"/>
          <ac:spMkLst>
            <pc:docMk/>
            <pc:sldMk cId="0" sldId="283"/>
            <ac:spMk id="13" creationId="{445BD345-AF66-3AFD-41A3-BC36FB87C8B5}"/>
          </ac:spMkLst>
        </pc:spChg>
        <pc:spChg chg="mod">
          <ac:chgData name="Galy Krasnikova" userId="ef6a68902831ee65" providerId="LiveId" clId="{38D14BDE-697C-4C72-8DCC-8E98E97A32D4}" dt="2024-02-15T10:46:07.041" v="38" actId="20577"/>
          <ac:spMkLst>
            <pc:docMk/>
            <pc:sldMk cId="0" sldId="283"/>
            <ac:spMk id="15" creationId="{90A3AD73-8EEE-59F1-77D6-94A640E8B418}"/>
          </ac:spMkLst>
        </pc:spChg>
      </pc:sldChg>
      <pc:sldChg chg="modSp mod">
        <pc:chgData name="Galy Krasnikova" userId="ef6a68902831ee65" providerId="LiveId" clId="{38D14BDE-697C-4C72-8DCC-8E98E97A32D4}" dt="2024-02-15T10:52:23.174" v="107" actId="478"/>
        <pc:sldMkLst>
          <pc:docMk/>
          <pc:sldMk cId="0" sldId="284"/>
        </pc:sldMkLst>
        <pc:spChg chg="mod">
          <ac:chgData name="Galy Krasnikova" userId="ef6a68902831ee65" providerId="LiveId" clId="{38D14BDE-697C-4C72-8DCC-8E98E97A32D4}" dt="2024-02-15T10:47:14.745" v="59" actId="20577"/>
          <ac:spMkLst>
            <pc:docMk/>
            <pc:sldMk cId="0" sldId="284"/>
            <ac:spMk id="11" creationId="{00000000-0000-0000-0000-000000000000}"/>
          </ac:spMkLst>
        </pc:spChg>
        <pc:spChg chg="mod">
          <ac:chgData name="Galy Krasnikova" userId="ef6a68902831ee65" providerId="LiveId" clId="{38D14BDE-697C-4C72-8DCC-8E98E97A32D4}" dt="2024-02-15T10:51:34.518" v="95" actId="20577"/>
          <ac:spMkLst>
            <pc:docMk/>
            <pc:sldMk cId="0" sldId="284"/>
            <ac:spMk id="17" creationId="{00000000-0000-0000-0000-000000000000}"/>
          </ac:spMkLst>
        </pc:spChg>
        <pc:graphicFrameChg chg="mod">
          <ac:chgData name="Galy Krasnikova" userId="ef6a68902831ee65" providerId="LiveId" clId="{38D14BDE-697C-4C72-8DCC-8E98E97A32D4}" dt="2024-02-15T10:50:39.337" v="93" actId="20577"/>
          <ac:graphicFrameMkLst>
            <pc:docMk/>
            <pc:sldMk cId="0" sldId="284"/>
            <ac:graphicFrameMk id="10" creationId="{00000000-0000-0000-0000-000000000000}"/>
          </ac:graphicFrameMkLst>
        </pc:graphicFrameChg>
        <pc:graphicFrameChg chg="mod">
          <ac:chgData name="Galy Krasnikova" userId="ef6a68902831ee65" providerId="LiveId" clId="{38D14BDE-697C-4C72-8DCC-8E98E97A32D4}" dt="2024-02-15T10:52:23.174" v="107" actId="478"/>
          <ac:graphicFrameMkLst>
            <pc:docMk/>
            <pc:sldMk cId="0" sldId="284"/>
            <ac:graphicFrameMk id="14" creationId="{00000000-0000-0000-0000-000000000000}"/>
          </ac:graphicFrameMkLst>
        </pc:graphicFrameChg>
      </pc:sldChg>
      <pc:sldChg chg="modSp">
        <pc:chgData name="Galy Krasnikova" userId="ef6a68902831ee65" providerId="LiveId" clId="{38D14BDE-697C-4C72-8DCC-8E98E97A32D4}" dt="2024-02-15T10:53:40.691" v="119" actId="20577"/>
        <pc:sldMkLst>
          <pc:docMk/>
          <pc:sldMk cId="0" sldId="285"/>
        </pc:sldMkLst>
        <pc:graphicFrameChg chg="mod">
          <ac:chgData name="Galy Krasnikova" userId="ef6a68902831ee65" providerId="LiveId" clId="{38D14BDE-697C-4C72-8DCC-8E98E97A32D4}" dt="2024-02-15T10:53:40.691" v="119" actId="20577"/>
          <ac:graphicFrameMkLst>
            <pc:docMk/>
            <pc:sldMk cId="0" sldId="285"/>
            <ac:graphicFrameMk id="11" creationId="{00000000-0000-0000-0000-000000000000}"/>
          </ac:graphicFrameMkLst>
        </pc:graphicFrameChg>
      </pc:sldChg>
      <pc:sldChg chg="del">
        <pc:chgData name="Galy Krasnikova" userId="ef6a68902831ee65" providerId="LiveId" clId="{38D14BDE-697C-4C72-8DCC-8E98E97A32D4}" dt="2024-02-15T11:09:47.931" v="276" actId="2696"/>
        <pc:sldMkLst>
          <pc:docMk/>
          <pc:sldMk cId="472376426" sldId="287"/>
        </pc:sldMkLst>
      </pc:sldChg>
      <pc:sldChg chg="modSp mod">
        <pc:chgData name="Galy Krasnikova" userId="ef6a68902831ee65" providerId="LiveId" clId="{38D14BDE-697C-4C72-8DCC-8E98E97A32D4}" dt="2024-02-15T10:58:02.244" v="159" actId="27918"/>
        <pc:sldMkLst>
          <pc:docMk/>
          <pc:sldMk cId="1616576202" sldId="293"/>
        </pc:sldMkLst>
        <pc:graphicFrameChg chg="mod">
          <ac:chgData name="Galy Krasnikova" userId="ef6a68902831ee65" providerId="LiveId" clId="{38D14BDE-697C-4C72-8DCC-8E98E97A32D4}" dt="2024-02-15T10:54:19.633" v="126" actId="20577"/>
          <ac:graphicFrameMkLst>
            <pc:docMk/>
            <pc:sldMk cId="1616576202" sldId="293"/>
            <ac:graphicFrameMk id="17" creationId="{7B1BD26F-AABE-D440-E07B-88C5054DC87D}"/>
          </ac:graphicFrameMkLst>
        </pc:graphicFrameChg>
      </pc:sldChg>
    </pc:docChg>
  </pc:docChgLst>
  <pc:docChgLst>
    <pc:chgData name="Galy Krasnikova" userId="ef6a68902831ee65" providerId="LiveId" clId="{5BE515DF-6758-4EA7-9ED3-751D030F2B79}"/>
    <pc:docChg chg="undo redo custSel addSld delSld modSld sldOrd">
      <pc:chgData name="Galy Krasnikova" userId="ef6a68902831ee65" providerId="LiveId" clId="{5BE515DF-6758-4EA7-9ED3-751D030F2B79}" dt="2022-06-08T06:08:53.012" v="2398" actId="166"/>
      <pc:docMkLst>
        <pc:docMk/>
      </pc:docMkLst>
      <pc:sldChg chg="modSp mod">
        <pc:chgData name="Galy Krasnikova" userId="ef6a68902831ee65" providerId="LiveId" clId="{5BE515DF-6758-4EA7-9ED3-751D030F2B79}" dt="2022-05-31T06:08:58.336" v="1" actId="20577"/>
        <pc:sldMkLst>
          <pc:docMk/>
          <pc:sldMk cId="0" sldId="256"/>
        </pc:sldMkLst>
        <pc:spChg chg="mod">
          <ac:chgData name="Galy Krasnikova" userId="ef6a68902831ee65" providerId="LiveId" clId="{5BE515DF-6758-4EA7-9ED3-751D030F2B79}" dt="2022-05-31T06:08:58.336" v="1" actId="20577"/>
          <ac:spMkLst>
            <pc:docMk/>
            <pc:sldMk cId="0" sldId="256"/>
            <ac:spMk id="4" creationId="{00000000-0000-0000-0000-000000000000}"/>
          </ac:spMkLst>
        </pc:spChg>
      </pc:sldChg>
      <pc:sldChg chg="addSp delSp modSp mod">
        <pc:chgData name="Galy Krasnikova" userId="ef6a68902831ee65" providerId="LiveId" clId="{5BE515DF-6758-4EA7-9ED3-751D030F2B79}" dt="2022-05-31T07:41:15.368" v="903" actId="14826"/>
        <pc:sldMkLst>
          <pc:docMk/>
          <pc:sldMk cId="0" sldId="257"/>
        </pc:sldMkLst>
        <pc:spChg chg="add del mod">
          <ac:chgData name="Galy Krasnikova" userId="ef6a68902831ee65" providerId="LiveId" clId="{5BE515DF-6758-4EA7-9ED3-751D030F2B79}" dt="2022-05-31T06:52:48.755" v="846" actId="478"/>
          <ac:spMkLst>
            <pc:docMk/>
            <pc:sldMk cId="0" sldId="257"/>
            <ac:spMk id="3" creationId="{B47F1C04-08D4-5235-CBD7-8ACEDBB5B275}"/>
          </ac:spMkLst>
        </pc:spChg>
        <pc:spChg chg="add del mod">
          <ac:chgData name="Galy Krasnikova" userId="ef6a68902831ee65" providerId="LiveId" clId="{5BE515DF-6758-4EA7-9ED3-751D030F2B79}" dt="2022-05-31T06:52:48.758" v="848"/>
          <ac:spMkLst>
            <pc:docMk/>
            <pc:sldMk cId="0" sldId="257"/>
            <ac:spMk id="4" creationId="{C154DCA2-634D-5E43-0916-6E87186397A8}"/>
          </ac:spMkLst>
        </pc:spChg>
        <pc:spChg chg="add del mod">
          <ac:chgData name="Galy Krasnikova" userId="ef6a68902831ee65" providerId="LiveId" clId="{5BE515DF-6758-4EA7-9ED3-751D030F2B79}" dt="2022-05-31T06:54:16.258" v="863" actId="478"/>
          <ac:spMkLst>
            <pc:docMk/>
            <pc:sldMk cId="0" sldId="257"/>
            <ac:spMk id="5" creationId="{022DB805-DD4E-FAC5-8FA3-4BEDE1A05AAC}"/>
          </ac:spMkLst>
        </pc:spChg>
        <pc:spChg chg="mod">
          <ac:chgData name="Galy Krasnikova" userId="ef6a68902831ee65" providerId="LiveId" clId="{5BE515DF-6758-4EA7-9ED3-751D030F2B79}" dt="2022-05-31T06:10:08.973" v="25" actId="20577"/>
          <ac:spMkLst>
            <pc:docMk/>
            <pc:sldMk cId="0" sldId="257"/>
            <ac:spMk id="15" creationId="{00000000-0000-0000-0000-000000000000}"/>
          </ac:spMkLst>
        </pc:spChg>
        <pc:picChg chg="add mod">
          <ac:chgData name="Galy Krasnikova" userId="ef6a68902831ee65" providerId="LiveId" clId="{5BE515DF-6758-4EA7-9ED3-751D030F2B79}" dt="2022-05-31T07:20:12.927" v="898" actId="1076"/>
          <ac:picMkLst>
            <pc:docMk/>
            <pc:sldMk cId="0" sldId="257"/>
            <ac:picMk id="7" creationId="{1D45664D-4047-9A29-0035-8205039FE61C}"/>
          </ac:picMkLst>
        </pc:picChg>
        <pc:picChg chg="add del mod">
          <ac:chgData name="Galy Krasnikova" userId="ef6a68902831ee65" providerId="LiveId" clId="{5BE515DF-6758-4EA7-9ED3-751D030F2B79}" dt="2022-05-31T07:12:27.916" v="889" actId="14861"/>
          <ac:picMkLst>
            <pc:docMk/>
            <pc:sldMk cId="0" sldId="257"/>
            <ac:picMk id="2057" creationId="{00000000-0000-0000-0000-000000000000}"/>
          </ac:picMkLst>
        </pc:picChg>
        <pc:picChg chg="add del mod">
          <ac:chgData name="Galy Krasnikova" userId="ef6a68902831ee65" providerId="LiveId" clId="{5BE515DF-6758-4EA7-9ED3-751D030F2B79}" dt="2022-05-31T07:23:39.505" v="901" actId="14826"/>
          <ac:picMkLst>
            <pc:docMk/>
            <pc:sldMk cId="0" sldId="257"/>
            <ac:picMk id="2058" creationId="{00000000-0000-0000-0000-000000000000}"/>
          </ac:picMkLst>
        </pc:picChg>
        <pc:picChg chg="mod">
          <ac:chgData name="Galy Krasnikova" userId="ef6a68902831ee65" providerId="LiveId" clId="{5BE515DF-6758-4EA7-9ED3-751D030F2B79}" dt="2022-05-31T07:41:15.368" v="903" actId="14826"/>
          <ac:picMkLst>
            <pc:docMk/>
            <pc:sldMk cId="0" sldId="257"/>
            <ac:picMk id="2059" creationId="{00000000-0000-0000-0000-000000000000}"/>
          </ac:picMkLst>
        </pc:picChg>
      </pc:sldChg>
      <pc:sldChg chg="addSp delSp modSp mod">
        <pc:chgData name="Galy Krasnikova" userId="ef6a68902831ee65" providerId="LiveId" clId="{5BE515DF-6758-4EA7-9ED3-751D030F2B79}" dt="2022-05-31T11:39:03.489" v="1919" actId="20577"/>
        <pc:sldMkLst>
          <pc:docMk/>
          <pc:sldMk cId="0" sldId="258"/>
        </pc:sldMkLst>
        <pc:spChg chg="del mod">
          <ac:chgData name="Galy Krasnikova" userId="ef6a68902831ee65" providerId="LiveId" clId="{5BE515DF-6758-4EA7-9ED3-751D030F2B79}" dt="2022-05-31T08:36:27.480" v="1400" actId="478"/>
          <ac:spMkLst>
            <pc:docMk/>
            <pc:sldMk cId="0" sldId="258"/>
            <ac:spMk id="6" creationId="{00000000-0000-0000-0000-000000000000}"/>
          </ac:spMkLst>
        </pc:spChg>
        <pc:spChg chg="del mod">
          <ac:chgData name="Galy Krasnikova" userId="ef6a68902831ee65" providerId="LiveId" clId="{5BE515DF-6758-4EA7-9ED3-751D030F2B79}" dt="2022-05-31T08:06:30.947" v="1113" actId="478"/>
          <ac:spMkLst>
            <pc:docMk/>
            <pc:sldMk cId="0" sldId="258"/>
            <ac:spMk id="16" creationId="{00000000-0000-0000-0000-000000000000}"/>
          </ac:spMkLst>
        </pc:spChg>
        <pc:spChg chg="add mod">
          <ac:chgData name="Galy Krasnikova" userId="ef6a68902831ee65" providerId="LiveId" clId="{5BE515DF-6758-4EA7-9ED3-751D030F2B79}" dt="2022-05-31T11:38:05.257" v="1908" actId="1076"/>
          <ac:spMkLst>
            <pc:docMk/>
            <pc:sldMk cId="0" sldId="258"/>
            <ac:spMk id="18" creationId="{E0182ED7-FB76-8AE4-C781-AA3CAA0EFF0C}"/>
          </ac:spMkLst>
        </pc:spChg>
        <pc:spChg chg="add mod">
          <ac:chgData name="Galy Krasnikova" userId="ef6a68902831ee65" providerId="LiveId" clId="{5BE515DF-6758-4EA7-9ED3-751D030F2B79}" dt="2022-05-31T11:38:54.458" v="1917" actId="20577"/>
          <ac:spMkLst>
            <pc:docMk/>
            <pc:sldMk cId="0" sldId="258"/>
            <ac:spMk id="19" creationId="{E0182ED7-FB76-8AE4-C781-AA3CAA0EFF0C}"/>
          </ac:spMkLst>
        </pc:spChg>
        <pc:spChg chg="add mod">
          <ac:chgData name="Galy Krasnikova" userId="ef6a68902831ee65" providerId="LiveId" clId="{5BE515DF-6758-4EA7-9ED3-751D030F2B79}" dt="2022-05-31T11:39:03.489" v="1919" actId="20577"/>
          <ac:spMkLst>
            <pc:docMk/>
            <pc:sldMk cId="0" sldId="258"/>
            <ac:spMk id="20" creationId="{E0182ED7-FB76-8AE4-C781-AA3CAA0EFF0C}"/>
          </ac:spMkLst>
        </pc:spChg>
        <pc:graphicFrameChg chg="del mod">
          <ac:chgData name="Galy Krasnikova" userId="ef6a68902831ee65" providerId="LiveId" clId="{5BE515DF-6758-4EA7-9ED3-751D030F2B79}" dt="2022-05-31T08:36:30.387" v="1401" actId="478"/>
          <ac:graphicFrameMkLst>
            <pc:docMk/>
            <pc:sldMk cId="0" sldId="258"/>
            <ac:graphicFrameMk id="5" creationId="{00000000-0000-0000-0000-000000000000}"/>
          </ac:graphicFrameMkLst>
        </pc:graphicFrameChg>
        <pc:graphicFrameChg chg="del mod">
          <ac:chgData name="Galy Krasnikova" userId="ef6a68902831ee65" providerId="LiveId" clId="{5BE515DF-6758-4EA7-9ED3-751D030F2B79}" dt="2022-05-31T11:16:56.183" v="1809" actId="478"/>
          <ac:graphicFrameMkLst>
            <pc:docMk/>
            <pc:sldMk cId="0" sldId="258"/>
            <ac:graphicFrameMk id="7" creationId="{00000000-0000-0000-0000-000000000000}"/>
          </ac:graphicFrameMkLst>
        </pc:graphicFrameChg>
        <pc:graphicFrameChg chg="mod">
          <ac:chgData name="Galy Krasnikova" userId="ef6a68902831ee65" providerId="LiveId" clId="{5BE515DF-6758-4EA7-9ED3-751D030F2B79}" dt="2022-05-31T08:22:23.472" v="1172" actId="20577"/>
          <ac:graphicFrameMkLst>
            <pc:docMk/>
            <pc:sldMk cId="0" sldId="258"/>
            <ac:graphicFrameMk id="8" creationId="{00000000-0000-0000-0000-000000000000}"/>
          </ac:graphicFrameMkLst>
        </pc:graphicFrameChg>
        <pc:graphicFrameChg chg="add del mod">
          <ac:chgData name="Galy Krasnikova" userId="ef6a68902831ee65" providerId="LiveId" clId="{5BE515DF-6758-4EA7-9ED3-751D030F2B79}" dt="2022-05-31T08:34:39.175" v="1367" actId="478"/>
          <ac:graphicFrameMkLst>
            <pc:docMk/>
            <pc:sldMk cId="0" sldId="258"/>
            <ac:graphicFrameMk id="10" creationId="{17B90D36-1BE8-F42E-95D8-D2C3E3758027}"/>
          </ac:graphicFrameMkLst>
        </pc:graphicFrameChg>
        <pc:graphicFrameChg chg="add mod">
          <ac:chgData name="Galy Krasnikova" userId="ef6a68902831ee65" providerId="LiveId" clId="{5BE515DF-6758-4EA7-9ED3-751D030F2B79}" dt="2022-05-31T08:15:38.798" v="1159" actId="207"/>
          <ac:graphicFrameMkLst>
            <pc:docMk/>
            <pc:sldMk cId="0" sldId="258"/>
            <ac:graphicFrameMk id="11" creationId="{061607DD-C597-197C-CB54-16C63E2E9E1A}"/>
          </ac:graphicFrameMkLst>
        </pc:graphicFrameChg>
        <pc:graphicFrameChg chg="add mod">
          <ac:chgData name="Galy Krasnikova" userId="ef6a68902831ee65" providerId="LiveId" clId="{5BE515DF-6758-4EA7-9ED3-751D030F2B79}" dt="2022-05-31T11:19:23.218" v="1871" actId="207"/>
          <ac:graphicFrameMkLst>
            <pc:docMk/>
            <pc:sldMk cId="0" sldId="258"/>
            <ac:graphicFrameMk id="14" creationId="{DCAB057E-837B-1DFF-6DA4-B676877EC700}"/>
          </ac:graphicFrameMkLst>
        </pc:graphicFrameChg>
        <pc:graphicFrameChg chg="del mod">
          <ac:chgData name="Galy Krasnikova" userId="ef6a68902831ee65" providerId="LiveId" clId="{5BE515DF-6758-4EA7-9ED3-751D030F2B79}" dt="2022-05-31T08:01:40.381" v="990" actId="478"/>
          <ac:graphicFrameMkLst>
            <pc:docMk/>
            <pc:sldMk cId="0" sldId="258"/>
            <ac:graphicFrameMk id="15" creationId="{00000000-0000-0000-0000-000000000000}"/>
          </ac:graphicFrameMkLst>
        </pc:graphicFrameChg>
        <pc:graphicFrameChg chg="add del mod">
          <ac:chgData name="Galy Krasnikova" userId="ef6a68902831ee65" providerId="LiveId" clId="{5BE515DF-6758-4EA7-9ED3-751D030F2B79}" dt="2022-05-31T11:37:35.512" v="1906" actId="14100"/>
          <ac:graphicFrameMkLst>
            <pc:docMk/>
            <pc:sldMk cId="0" sldId="258"/>
            <ac:graphicFrameMk id="17" creationId="{7B1BD26F-AABE-D440-E07B-88C5054DC87D}"/>
          </ac:graphicFrameMkLst>
        </pc:graphicFrameChg>
      </pc:sldChg>
      <pc:sldChg chg="addSp delSp modSp mod ord">
        <pc:chgData name="Galy Krasnikova" userId="ef6a68902831ee65" providerId="LiveId" clId="{5BE515DF-6758-4EA7-9ED3-751D030F2B79}" dt="2022-06-07T12:42:35.973" v="2117" actId="1076"/>
        <pc:sldMkLst>
          <pc:docMk/>
          <pc:sldMk cId="0" sldId="261"/>
        </pc:sldMkLst>
        <pc:grpChg chg="ord">
          <ac:chgData name="Galy Krasnikova" userId="ef6a68902831ee65" providerId="LiveId" clId="{5BE515DF-6758-4EA7-9ED3-751D030F2B79}" dt="2022-06-07T12:41:45.981" v="2113" actId="166"/>
          <ac:grpSpMkLst>
            <pc:docMk/>
            <pc:sldMk cId="0" sldId="261"/>
            <ac:grpSpMk id="42" creationId="{00000000-0000-0000-0000-000000000000}"/>
          </ac:grpSpMkLst>
        </pc:grpChg>
        <pc:graphicFrameChg chg="del mod">
          <ac:chgData name="Galy Krasnikova" userId="ef6a68902831ee65" providerId="LiveId" clId="{5BE515DF-6758-4EA7-9ED3-751D030F2B79}" dt="2022-06-07T12:40:57.757" v="2101" actId="478"/>
          <ac:graphicFrameMkLst>
            <pc:docMk/>
            <pc:sldMk cId="0" sldId="261"/>
            <ac:graphicFrameMk id="3078" creationId="{00000000-0000-0000-0000-000000000000}"/>
          </ac:graphicFrameMkLst>
        </pc:graphicFrameChg>
        <pc:picChg chg="add del mod">
          <ac:chgData name="Galy Krasnikova" userId="ef6a68902831ee65" providerId="LiveId" clId="{5BE515DF-6758-4EA7-9ED3-751D030F2B79}" dt="2022-06-07T12:41:21.315" v="2106" actId="478"/>
          <ac:picMkLst>
            <pc:docMk/>
            <pc:sldMk cId="0" sldId="261"/>
            <ac:picMk id="12" creationId="{C40BE429-83C6-D44D-B92D-EFF814DD00FF}"/>
          </ac:picMkLst>
        </pc:picChg>
        <pc:picChg chg="add mod">
          <ac:chgData name="Galy Krasnikova" userId="ef6a68902831ee65" providerId="LiveId" clId="{5BE515DF-6758-4EA7-9ED3-751D030F2B79}" dt="2022-06-07T12:42:00.982" v="2115" actId="14861"/>
          <ac:picMkLst>
            <pc:docMk/>
            <pc:sldMk cId="0" sldId="261"/>
            <ac:picMk id="13" creationId="{BB8A6420-3A6B-49AF-3B99-7EECBB522D05}"/>
          </ac:picMkLst>
        </pc:picChg>
        <pc:picChg chg="mod">
          <ac:chgData name="Galy Krasnikova" userId="ef6a68902831ee65" providerId="LiveId" clId="{5BE515DF-6758-4EA7-9ED3-751D030F2B79}" dt="2022-06-07T12:42:35.973" v="2117" actId="1076"/>
          <ac:picMkLst>
            <pc:docMk/>
            <pc:sldMk cId="0" sldId="261"/>
            <ac:picMk id="3077" creationId="{00000000-0000-0000-0000-000000000000}"/>
          </ac:picMkLst>
        </pc:picChg>
        <pc:cxnChg chg="mod ord">
          <ac:chgData name="Galy Krasnikova" userId="ef6a68902831ee65" providerId="LiveId" clId="{5BE515DF-6758-4EA7-9ED3-751D030F2B79}" dt="2022-06-07T12:41:50.869" v="2114" actId="14100"/>
          <ac:cxnSpMkLst>
            <pc:docMk/>
            <pc:sldMk cId="0" sldId="261"/>
            <ac:cxnSpMk id="31" creationId="{00000000-0000-0000-0000-000000000000}"/>
          </ac:cxnSpMkLst>
        </pc:cxnChg>
      </pc:sldChg>
      <pc:sldChg chg="modSp mod">
        <pc:chgData name="Galy Krasnikova" userId="ef6a68902831ee65" providerId="LiveId" clId="{5BE515DF-6758-4EA7-9ED3-751D030F2B79}" dt="2022-06-08T06:04:05.319" v="2356" actId="20577"/>
        <pc:sldMkLst>
          <pc:docMk/>
          <pc:sldMk cId="0" sldId="263"/>
        </pc:sldMkLst>
        <pc:spChg chg="mod">
          <ac:chgData name="Galy Krasnikova" userId="ef6a68902831ee65" providerId="LiveId" clId="{5BE515DF-6758-4EA7-9ED3-751D030F2B79}" dt="2022-06-08T06:04:05.319" v="2356" actId="20577"/>
          <ac:spMkLst>
            <pc:docMk/>
            <pc:sldMk cId="0" sldId="263"/>
            <ac:spMk id="7" creationId="{00000000-0000-0000-0000-000000000000}"/>
          </ac:spMkLst>
        </pc:spChg>
      </pc:sldChg>
      <pc:sldChg chg="modSp mod">
        <pc:chgData name="Galy Krasnikova" userId="ef6a68902831ee65" providerId="LiveId" clId="{5BE515DF-6758-4EA7-9ED3-751D030F2B79}" dt="2022-06-08T06:08:53.012" v="2398" actId="166"/>
        <pc:sldMkLst>
          <pc:docMk/>
          <pc:sldMk cId="0" sldId="265"/>
        </pc:sldMkLst>
        <pc:spChg chg="mod">
          <ac:chgData name="Galy Krasnikova" userId="ef6a68902831ee65" providerId="LiveId" clId="{5BE515DF-6758-4EA7-9ED3-751D030F2B79}" dt="2022-06-08T06:08:09.535" v="2390" actId="1076"/>
          <ac:spMkLst>
            <pc:docMk/>
            <pc:sldMk cId="0" sldId="265"/>
            <ac:spMk id="4" creationId="{00000000-0000-0000-0000-000000000000}"/>
          </ac:spMkLst>
        </pc:spChg>
        <pc:spChg chg="mod">
          <ac:chgData name="Galy Krasnikova" userId="ef6a68902831ee65" providerId="LiveId" clId="{5BE515DF-6758-4EA7-9ED3-751D030F2B79}" dt="2022-06-08T06:08:13.582" v="2391" actId="1076"/>
          <ac:spMkLst>
            <pc:docMk/>
            <pc:sldMk cId="0" sldId="265"/>
            <ac:spMk id="6" creationId="{00000000-0000-0000-0000-000000000000}"/>
          </ac:spMkLst>
        </pc:spChg>
        <pc:spChg chg="mod">
          <ac:chgData name="Galy Krasnikova" userId="ef6a68902831ee65" providerId="LiveId" clId="{5BE515DF-6758-4EA7-9ED3-751D030F2B79}" dt="2022-06-08T06:08:22.805" v="2392" actId="1076"/>
          <ac:spMkLst>
            <pc:docMk/>
            <pc:sldMk cId="0" sldId="265"/>
            <ac:spMk id="7" creationId="{00000000-0000-0000-0000-000000000000}"/>
          </ac:spMkLst>
        </pc:spChg>
        <pc:picChg chg="ord">
          <ac:chgData name="Galy Krasnikova" userId="ef6a68902831ee65" providerId="LiveId" clId="{5BE515DF-6758-4EA7-9ED3-751D030F2B79}" dt="2022-06-08T06:08:46.349" v="2396" actId="166"/>
          <ac:picMkLst>
            <pc:docMk/>
            <pc:sldMk cId="0" sldId="265"/>
            <ac:picMk id="1027" creationId="{00000000-0000-0000-0000-000000000000}"/>
          </ac:picMkLst>
        </pc:picChg>
        <pc:picChg chg="mod ord">
          <ac:chgData name="Galy Krasnikova" userId="ef6a68902831ee65" providerId="LiveId" clId="{5BE515DF-6758-4EA7-9ED3-751D030F2B79}" dt="2022-06-08T06:08:50.468" v="2397" actId="166"/>
          <ac:picMkLst>
            <pc:docMk/>
            <pc:sldMk cId="0" sldId="265"/>
            <ac:picMk id="1028" creationId="{00000000-0000-0000-0000-000000000000}"/>
          </ac:picMkLst>
        </pc:picChg>
        <pc:picChg chg="ord">
          <ac:chgData name="Galy Krasnikova" userId="ef6a68902831ee65" providerId="LiveId" clId="{5BE515DF-6758-4EA7-9ED3-751D030F2B79}" dt="2022-06-08T06:08:53.012" v="2398" actId="166"/>
          <ac:picMkLst>
            <pc:docMk/>
            <pc:sldMk cId="0" sldId="265"/>
            <ac:picMk id="1029" creationId="{00000000-0000-0000-0000-000000000000}"/>
          </ac:picMkLst>
        </pc:picChg>
      </pc:sldChg>
      <pc:sldChg chg="modSp mod">
        <pc:chgData name="Galy Krasnikova" userId="ef6a68902831ee65" providerId="LiveId" clId="{5BE515DF-6758-4EA7-9ED3-751D030F2B79}" dt="2022-06-07T12:23:48.335" v="1953" actId="1076"/>
        <pc:sldMkLst>
          <pc:docMk/>
          <pc:sldMk cId="0" sldId="267"/>
        </pc:sldMkLst>
        <pc:picChg chg="mod">
          <ac:chgData name="Galy Krasnikova" userId="ef6a68902831ee65" providerId="LiveId" clId="{5BE515DF-6758-4EA7-9ED3-751D030F2B79}" dt="2022-06-07T12:23:48.335" v="1953" actId="1076"/>
          <ac:picMkLst>
            <pc:docMk/>
            <pc:sldMk cId="0" sldId="267"/>
            <ac:picMk id="1026" creationId="{00000000-0000-0000-0000-000000000000}"/>
          </ac:picMkLst>
        </pc:picChg>
      </pc:sldChg>
      <pc:sldChg chg="addSp delSp modSp mod">
        <pc:chgData name="Galy Krasnikova" userId="ef6a68902831ee65" providerId="LiveId" clId="{5BE515DF-6758-4EA7-9ED3-751D030F2B79}" dt="2022-06-07T13:35:23.737" v="2267" actId="1076"/>
        <pc:sldMkLst>
          <pc:docMk/>
          <pc:sldMk cId="0" sldId="269"/>
        </pc:sldMkLst>
        <pc:spChg chg="mod">
          <ac:chgData name="Galy Krasnikova" userId="ef6a68902831ee65" providerId="LiveId" clId="{5BE515DF-6758-4EA7-9ED3-751D030F2B79}" dt="2022-05-31T11:41:15.785" v="1948" actId="20577"/>
          <ac:spMkLst>
            <pc:docMk/>
            <pc:sldMk cId="0" sldId="269"/>
            <ac:spMk id="5" creationId="{00000000-0000-0000-0000-000000000000}"/>
          </ac:spMkLst>
        </pc:spChg>
        <pc:spChg chg="mod">
          <ac:chgData name="Galy Krasnikova" userId="ef6a68902831ee65" providerId="LiveId" clId="{5BE515DF-6758-4EA7-9ED3-751D030F2B79}" dt="2022-06-07T13:30:44.521" v="2266" actId="20577"/>
          <ac:spMkLst>
            <pc:docMk/>
            <pc:sldMk cId="0" sldId="269"/>
            <ac:spMk id="6" creationId="{00000000-0000-0000-0000-000000000000}"/>
          </ac:spMkLst>
        </pc:spChg>
        <pc:spChg chg="mod">
          <ac:chgData name="Galy Krasnikova" userId="ef6a68902831ee65" providerId="LiveId" clId="{5BE515DF-6758-4EA7-9ED3-751D030F2B79}" dt="2022-06-07T13:35:23.737" v="2267" actId="1076"/>
          <ac:spMkLst>
            <pc:docMk/>
            <pc:sldMk cId="0" sldId="269"/>
            <ac:spMk id="7" creationId="{00000000-0000-0000-0000-000000000000}"/>
          </ac:spMkLst>
        </pc:spChg>
        <pc:picChg chg="add mod">
          <ac:chgData name="Galy Krasnikova" userId="ef6a68902831ee65" providerId="LiveId" clId="{5BE515DF-6758-4EA7-9ED3-751D030F2B79}" dt="2022-05-31T11:40:56.055" v="1923" actId="14100"/>
          <ac:picMkLst>
            <pc:docMk/>
            <pc:sldMk cId="0" sldId="269"/>
            <ac:picMk id="8" creationId="{AEB0D398-7763-7CBD-D608-178D0E9818BD}"/>
          </ac:picMkLst>
        </pc:picChg>
        <pc:picChg chg="del">
          <ac:chgData name="Galy Krasnikova" userId="ef6a68902831ee65" providerId="LiveId" clId="{5BE515DF-6758-4EA7-9ED3-751D030F2B79}" dt="2022-05-31T11:40:48.017" v="1920" actId="478"/>
          <ac:picMkLst>
            <pc:docMk/>
            <pc:sldMk cId="0" sldId="269"/>
            <ac:picMk id="29698" creationId="{00000000-0000-0000-0000-000000000000}"/>
          </ac:picMkLst>
        </pc:picChg>
      </pc:sldChg>
      <pc:sldChg chg="addSp delSp modSp mod">
        <pc:chgData name="Galy Krasnikova" userId="ef6a68902831ee65" providerId="LiveId" clId="{5BE515DF-6758-4EA7-9ED3-751D030F2B79}" dt="2022-05-31T06:39:06.944" v="818" actId="14100"/>
        <pc:sldMkLst>
          <pc:docMk/>
          <pc:sldMk cId="0" sldId="270"/>
        </pc:sldMkLst>
        <pc:spChg chg="mod">
          <ac:chgData name="Galy Krasnikova" userId="ef6a68902831ee65" providerId="LiveId" clId="{5BE515DF-6758-4EA7-9ED3-751D030F2B79}" dt="2022-05-31T06:39:06.944" v="818" actId="14100"/>
          <ac:spMkLst>
            <pc:docMk/>
            <pc:sldMk cId="0" sldId="270"/>
            <ac:spMk id="2" creationId="{00000000-0000-0000-0000-000000000000}"/>
          </ac:spMkLst>
        </pc:spChg>
        <pc:spChg chg="mod">
          <ac:chgData name="Galy Krasnikova" userId="ef6a68902831ee65" providerId="LiveId" clId="{5BE515DF-6758-4EA7-9ED3-751D030F2B79}" dt="2022-05-31T06:37:36.452" v="809" actId="14100"/>
          <ac:spMkLst>
            <pc:docMk/>
            <pc:sldMk cId="0" sldId="270"/>
            <ac:spMk id="10" creationId="{00000000-0000-0000-0000-000000000000}"/>
          </ac:spMkLst>
        </pc:spChg>
        <pc:spChg chg="mod">
          <ac:chgData name="Galy Krasnikova" userId="ef6a68902831ee65" providerId="LiveId" clId="{5BE515DF-6758-4EA7-9ED3-751D030F2B79}" dt="2022-05-31T06:09:19.031" v="23" actId="20577"/>
          <ac:spMkLst>
            <pc:docMk/>
            <pc:sldMk cId="0" sldId="270"/>
            <ac:spMk id="14" creationId="{00000000-0000-0000-0000-000000000000}"/>
          </ac:spMkLst>
        </pc:spChg>
        <pc:picChg chg="del">
          <ac:chgData name="Galy Krasnikova" userId="ef6a68902831ee65" providerId="LiveId" clId="{5BE515DF-6758-4EA7-9ED3-751D030F2B79}" dt="2022-05-31T06:26:30.106" v="185" actId="478"/>
          <ac:picMkLst>
            <pc:docMk/>
            <pc:sldMk cId="0" sldId="270"/>
            <ac:picMk id="4" creationId="{00000000-0000-0000-0000-000000000000}"/>
          </ac:picMkLst>
        </pc:picChg>
        <pc:picChg chg="add mod modCrop">
          <ac:chgData name="Galy Krasnikova" userId="ef6a68902831ee65" providerId="LiveId" clId="{5BE515DF-6758-4EA7-9ED3-751D030F2B79}" dt="2022-05-31T06:38:53.568" v="816" actId="1076"/>
          <ac:picMkLst>
            <pc:docMk/>
            <pc:sldMk cId="0" sldId="270"/>
            <ac:picMk id="5" creationId="{51F46DF2-EB89-ABD7-F45C-B287A0B9901C}"/>
          </ac:picMkLst>
        </pc:picChg>
      </pc:sldChg>
      <pc:sldChg chg="modSp mod">
        <pc:chgData name="Galy Krasnikova" userId="ef6a68902831ee65" providerId="LiveId" clId="{5BE515DF-6758-4EA7-9ED3-751D030F2B79}" dt="2022-06-07T12:40:06.582" v="2100" actId="14100"/>
        <pc:sldMkLst>
          <pc:docMk/>
          <pc:sldMk cId="0" sldId="271"/>
        </pc:sldMkLst>
        <pc:picChg chg="mod">
          <ac:chgData name="Galy Krasnikova" userId="ef6a68902831ee65" providerId="LiveId" clId="{5BE515DF-6758-4EA7-9ED3-751D030F2B79}" dt="2022-06-07T12:39:58.047" v="2099" actId="14100"/>
          <ac:picMkLst>
            <pc:docMk/>
            <pc:sldMk cId="0" sldId="271"/>
            <ac:picMk id="26627" creationId="{00000000-0000-0000-0000-000000000000}"/>
          </ac:picMkLst>
        </pc:picChg>
        <pc:cxnChg chg="mod">
          <ac:chgData name="Galy Krasnikova" userId="ef6a68902831ee65" providerId="LiveId" clId="{5BE515DF-6758-4EA7-9ED3-751D030F2B79}" dt="2022-06-07T12:40:06.582" v="2100" actId="14100"/>
          <ac:cxnSpMkLst>
            <pc:docMk/>
            <pc:sldMk cId="0" sldId="271"/>
            <ac:cxnSpMk id="6" creationId="{00000000-0000-0000-0000-000000000000}"/>
          </ac:cxnSpMkLst>
        </pc:cxnChg>
      </pc:sldChg>
      <pc:sldChg chg="modSp mod">
        <pc:chgData name="Galy Krasnikova" userId="ef6a68902831ee65" providerId="LiveId" clId="{5BE515DF-6758-4EA7-9ED3-751D030F2B79}" dt="2022-06-07T12:34:11.835" v="2023" actId="14100"/>
        <pc:sldMkLst>
          <pc:docMk/>
          <pc:sldMk cId="0" sldId="273"/>
        </pc:sldMkLst>
        <pc:picChg chg="mod">
          <ac:chgData name="Galy Krasnikova" userId="ef6a68902831ee65" providerId="LiveId" clId="{5BE515DF-6758-4EA7-9ED3-751D030F2B79}" dt="2022-06-07T12:34:11.835" v="2023" actId="14100"/>
          <ac:picMkLst>
            <pc:docMk/>
            <pc:sldMk cId="0" sldId="273"/>
            <ac:picMk id="4098" creationId="{00000000-0000-0000-0000-000000000000}"/>
          </ac:picMkLst>
        </pc:picChg>
      </pc:sldChg>
      <pc:sldChg chg="modSp mod">
        <pc:chgData name="Galy Krasnikova" userId="ef6a68902831ee65" providerId="LiveId" clId="{5BE515DF-6758-4EA7-9ED3-751D030F2B79}" dt="2022-06-06T07:34:58.823" v="1949" actId="1076"/>
        <pc:sldMkLst>
          <pc:docMk/>
          <pc:sldMk cId="0" sldId="274"/>
        </pc:sldMkLst>
        <pc:picChg chg="mod">
          <ac:chgData name="Galy Krasnikova" userId="ef6a68902831ee65" providerId="LiveId" clId="{5BE515DF-6758-4EA7-9ED3-751D030F2B79}" dt="2022-06-06T07:34:58.823" v="1949" actId="1076"/>
          <ac:picMkLst>
            <pc:docMk/>
            <pc:sldMk cId="0" sldId="274"/>
            <ac:picMk id="26626" creationId="{00000000-0000-0000-0000-000000000000}"/>
          </ac:picMkLst>
        </pc:picChg>
        <pc:cxnChg chg="mod">
          <ac:chgData name="Galy Krasnikova" userId="ef6a68902831ee65" providerId="LiveId" clId="{5BE515DF-6758-4EA7-9ED3-751D030F2B79}" dt="2022-06-06T07:34:58.823" v="1949" actId="1076"/>
          <ac:cxnSpMkLst>
            <pc:docMk/>
            <pc:sldMk cId="0" sldId="274"/>
            <ac:cxnSpMk id="6" creationId="{00000000-0000-0000-0000-000000000000}"/>
          </ac:cxnSpMkLst>
        </pc:cxnChg>
      </pc:sldChg>
      <pc:sldChg chg="ord">
        <pc:chgData name="Galy Krasnikova" userId="ef6a68902831ee65" providerId="LiveId" clId="{5BE515DF-6758-4EA7-9ED3-751D030F2B79}" dt="2022-06-07T12:39:10.673" v="2096"/>
        <pc:sldMkLst>
          <pc:docMk/>
          <pc:sldMk cId="0" sldId="275"/>
        </pc:sldMkLst>
      </pc:sldChg>
      <pc:sldChg chg="addSp delSp modSp mod">
        <pc:chgData name="Galy Krasnikova" userId="ef6a68902831ee65" providerId="LiveId" clId="{5BE515DF-6758-4EA7-9ED3-751D030F2B79}" dt="2022-06-07T12:46:16.557" v="2136" actId="1076"/>
        <pc:sldMkLst>
          <pc:docMk/>
          <pc:sldMk cId="0" sldId="276"/>
        </pc:sldMkLst>
        <pc:spChg chg="mod">
          <ac:chgData name="Galy Krasnikova" userId="ef6a68902831ee65" providerId="LiveId" clId="{5BE515DF-6758-4EA7-9ED3-751D030F2B79}" dt="2022-06-07T12:45:55.533" v="2127"/>
          <ac:spMkLst>
            <pc:docMk/>
            <pc:sldMk cId="0" sldId="276"/>
            <ac:spMk id="2" creationId="{00000000-0000-0000-0000-000000000000}"/>
          </ac:spMkLst>
        </pc:spChg>
        <pc:spChg chg="add del mod">
          <ac:chgData name="Galy Krasnikova" userId="ef6a68902831ee65" providerId="LiveId" clId="{5BE515DF-6758-4EA7-9ED3-751D030F2B79}" dt="2022-06-07T12:45:55.533" v="2127"/>
          <ac:spMkLst>
            <pc:docMk/>
            <pc:sldMk cId="0" sldId="276"/>
            <ac:spMk id="5" creationId="{EA5AFB01-3960-D4F8-DD5E-DCEED5EE527F}"/>
          </ac:spMkLst>
        </pc:spChg>
        <pc:spChg chg="add del mod">
          <ac:chgData name="Galy Krasnikova" userId="ef6a68902831ee65" providerId="LiveId" clId="{5BE515DF-6758-4EA7-9ED3-751D030F2B79}" dt="2022-06-07T12:45:55.533" v="2127"/>
          <ac:spMkLst>
            <pc:docMk/>
            <pc:sldMk cId="0" sldId="276"/>
            <ac:spMk id="6" creationId="{8D405931-9C40-499E-EC0E-E344858090D3}"/>
          </ac:spMkLst>
        </pc:spChg>
        <pc:picChg chg="add mod">
          <ac:chgData name="Galy Krasnikova" userId="ef6a68902831ee65" providerId="LiveId" clId="{5BE515DF-6758-4EA7-9ED3-751D030F2B79}" dt="2022-06-07T12:46:15.925" v="2135"/>
          <ac:picMkLst>
            <pc:docMk/>
            <pc:sldMk cId="0" sldId="276"/>
            <ac:picMk id="10" creationId="{0D1BF968-1A73-7ADC-6DD2-4E4529872962}"/>
          </ac:picMkLst>
        </pc:picChg>
        <pc:picChg chg="mod">
          <ac:chgData name="Galy Krasnikova" userId="ef6a68902831ee65" providerId="LiveId" clId="{5BE515DF-6758-4EA7-9ED3-751D030F2B79}" dt="2022-06-07T12:46:16.557" v="2136" actId="1076"/>
          <ac:picMkLst>
            <pc:docMk/>
            <pc:sldMk cId="0" sldId="276"/>
            <ac:picMk id="28674" creationId="{00000000-0000-0000-0000-000000000000}"/>
          </ac:picMkLst>
        </pc:picChg>
      </pc:sldChg>
      <pc:sldChg chg="setBg">
        <pc:chgData name="Galy Krasnikova" userId="ef6a68902831ee65" providerId="LiveId" clId="{5BE515DF-6758-4EA7-9ED3-751D030F2B79}" dt="2022-05-31T06:36:23.026" v="800"/>
        <pc:sldMkLst>
          <pc:docMk/>
          <pc:sldMk cId="0" sldId="278"/>
        </pc:sldMkLst>
      </pc:sldChg>
      <pc:sldChg chg="modSp mod">
        <pc:chgData name="Galy Krasnikova" userId="ef6a68902831ee65" providerId="LiveId" clId="{5BE515DF-6758-4EA7-9ED3-751D030F2B79}" dt="2022-06-07T12:22:16.673" v="1951" actId="20577"/>
        <pc:sldMkLst>
          <pc:docMk/>
          <pc:sldMk cId="0" sldId="279"/>
        </pc:sldMkLst>
        <pc:spChg chg="mod">
          <ac:chgData name="Galy Krasnikova" userId="ef6a68902831ee65" providerId="LiveId" clId="{5BE515DF-6758-4EA7-9ED3-751D030F2B79}" dt="2022-06-07T12:22:16.673" v="1951" actId="20577"/>
          <ac:spMkLst>
            <pc:docMk/>
            <pc:sldMk cId="0" sldId="279"/>
            <ac:spMk id="3" creationId="{00000000-0000-0000-0000-000000000000}"/>
          </ac:spMkLst>
        </pc:spChg>
      </pc:sldChg>
      <pc:sldChg chg="modSp">
        <pc:chgData name="Galy Krasnikova" userId="ef6a68902831ee65" providerId="LiveId" clId="{5BE515DF-6758-4EA7-9ED3-751D030F2B79}" dt="2022-05-31T06:12:39.097" v="51" actId="20577"/>
        <pc:sldMkLst>
          <pc:docMk/>
          <pc:sldMk cId="0" sldId="282"/>
        </pc:sldMkLst>
        <pc:graphicFrameChg chg="mod">
          <ac:chgData name="Galy Krasnikova" userId="ef6a68902831ee65" providerId="LiveId" clId="{5BE515DF-6758-4EA7-9ED3-751D030F2B79}" dt="2022-05-31T06:12:39.097" v="51" actId="20577"/>
          <ac:graphicFrameMkLst>
            <pc:docMk/>
            <pc:sldMk cId="0" sldId="282"/>
            <ac:graphicFrameMk id="10" creationId="{00000000-0000-0000-0000-000000000000}"/>
          </ac:graphicFrameMkLst>
        </pc:graphicFrameChg>
      </pc:sldChg>
      <pc:sldChg chg="modSp">
        <pc:chgData name="Galy Krasnikova" userId="ef6a68902831ee65" providerId="LiveId" clId="{5BE515DF-6758-4EA7-9ED3-751D030F2B79}" dt="2022-05-31T07:46:29.896" v="907" actId="20577"/>
        <pc:sldMkLst>
          <pc:docMk/>
          <pc:sldMk cId="0" sldId="283"/>
        </pc:sldMkLst>
        <pc:graphicFrameChg chg="mod">
          <ac:chgData name="Galy Krasnikova" userId="ef6a68902831ee65" providerId="LiveId" clId="{5BE515DF-6758-4EA7-9ED3-751D030F2B79}" dt="2022-05-31T07:46:29.896" v="907" actId="20577"/>
          <ac:graphicFrameMkLst>
            <pc:docMk/>
            <pc:sldMk cId="0" sldId="283"/>
            <ac:graphicFrameMk id="7" creationId="{00000000-0000-0000-0000-000000000000}"/>
          </ac:graphicFrameMkLst>
        </pc:graphicFrameChg>
      </pc:sldChg>
      <pc:sldChg chg="addSp delSp modSp mod">
        <pc:chgData name="Galy Krasnikova" userId="ef6a68902831ee65" providerId="LiveId" clId="{5BE515DF-6758-4EA7-9ED3-751D030F2B79}" dt="2022-06-07T13:28:59.339" v="2210" actId="166"/>
        <pc:sldMkLst>
          <pc:docMk/>
          <pc:sldMk cId="0" sldId="284"/>
        </pc:sldMkLst>
        <pc:spChg chg="mod">
          <ac:chgData name="Galy Krasnikova" userId="ef6a68902831ee65" providerId="LiveId" clId="{5BE515DF-6758-4EA7-9ED3-751D030F2B79}" dt="2022-05-31T06:14:39.085" v="92" actId="20577"/>
          <ac:spMkLst>
            <pc:docMk/>
            <pc:sldMk cId="0" sldId="284"/>
            <ac:spMk id="11" creationId="{00000000-0000-0000-0000-000000000000}"/>
          </ac:spMkLst>
        </pc:spChg>
        <pc:spChg chg="mod">
          <ac:chgData name="Galy Krasnikova" userId="ef6a68902831ee65" providerId="LiveId" clId="{5BE515DF-6758-4EA7-9ED3-751D030F2B79}" dt="2022-05-31T06:15:30.938" v="120" actId="20577"/>
          <ac:spMkLst>
            <pc:docMk/>
            <pc:sldMk cId="0" sldId="284"/>
            <ac:spMk id="17" creationId="{00000000-0000-0000-0000-000000000000}"/>
          </ac:spMkLst>
        </pc:spChg>
        <pc:graphicFrameChg chg="mod">
          <ac:chgData name="Galy Krasnikova" userId="ef6a68902831ee65" providerId="LiveId" clId="{5BE515DF-6758-4EA7-9ED3-751D030F2B79}" dt="2022-05-31T06:15:25.679" v="118" actId="20577"/>
          <ac:graphicFrameMkLst>
            <pc:docMk/>
            <pc:sldMk cId="0" sldId="284"/>
            <ac:graphicFrameMk id="10" creationId="{00000000-0000-0000-0000-000000000000}"/>
          </ac:graphicFrameMkLst>
        </pc:graphicFrameChg>
        <pc:graphicFrameChg chg="mod">
          <ac:chgData name="Galy Krasnikova" userId="ef6a68902831ee65" providerId="LiveId" clId="{5BE515DF-6758-4EA7-9ED3-751D030F2B79}" dt="2022-05-31T06:16:31.269" v="134" actId="20577"/>
          <ac:graphicFrameMkLst>
            <pc:docMk/>
            <pc:sldMk cId="0" sldId="284"/>
            <ac:graphicFrameMk id="14" creationId="{00000000-0000-0000-0000-000000000000}"/>
          </ac:graphicFrameMkLst>
        </pc:graphicFrameChg>
        <pc:picChg chg="mod">
          <ac:chgData name="Galy Krasnikova" userId="ef6a68902831ee65" providerId="LiveId" clId="{5BE515DF-6758-4EA7-9ED3-751D030F2B79}" dt="2022-06-07T12:23:19.960" v="1952" actId="1076"/>
          <ac:picMkLst>
            <pc:docMk/>
            <pc:sldMk cId="0" sldId="284"/>
            <ac:picMk id="4" creationId="{00000000-0000-0000-0000-000000000000}"/>
          </ac:picMkLst>
        </pc:picChg>
        <pc:picChg chg="add mod">
          <ac:chgData name="Galy Krasnikova" userId="ef6a68902831ee65" providerId="LiveId" clId="{5BE515DF-6758-4EA7-9ED3-751D030F2B79}" dt="2022-06-07T13:28:56.125" v="2209" actId="1076"/>
          <ac:picMkLst>
            <pc:docMk/>
            <pc:sldMk cId="0" sldId="284"/>
            <ac:picMk id="6" creationId="{B3A8322D-35BB-280D-EF1F-15D6DBA2B95B}"/>
          </ac:picMkLst>
        </pc:picChg>
        <pc:picChg chg="ord">
          <ac:chgData name="Galy Krasnikova" userId="ef6a68902831ee65" providerId="LiveId" clId="{5BE515DF-6758-4EA7-9ED3-751D030F2B79}" dt="2022-06-07T13:28:59.339" v="2210" actId="166"/>
          <ac:picMkLst>
            <pc:docMk/>
            <pc:sldMk cId="0" sldId="284"/>
            <ac:picMk id="9" creationId="{00000000-0000-0000-0000-000000000000}"/>
          </ac:picMkLst>
        </pc:picChg>
        <pc:picChg chg="del">
          <ac:chgData name="Galy Krasnikova" userId="ef6a68902831ee65" providerId="LiveId" clId="{5BE515DF-6758-4EA7-9ED3-751D030F2B79}" dt="2022-06-07T13:28:36.887" v="2204" actId="478"/>
          <ac:picMkLst>
            <pc:docMk/>
            <pc:sldMk cId="0" sldId="284"/>
            <ac:picMk id="33794" creationId="{00000000-0000-0000-0000-000000000000}"/>
          </ac:picMkLst>
        </pc:picChg>
      </pc:sldChg>
      <pc:sldChg chg="modSp">
        <pc:chgData name="Galy Krasnikova" userId="ef6a68902831ee65" providerId="LiveId" clId="{5BE515DF-6758-4EA7-9ED3-751D030F2B79}" dt="2022-05-31T06:17:40.068" v="155" actId="20577"/>
        <pc:sldMkLst>
          <pc:docMk/>
          <pc:sldMk cId="0" sldId="285"/>
        </pc:sldMkLst>
        <pc:graphicFrameChg chg="mod">
          <ac:chgData name="Galy Krasnikova" userId="ef6a68902831ee65" providerId="LiveId" clId="{5BE515DF-6758-4EA7-9ED3-751D030F2B79}" dt="2022-05-31T06:17:40.068" v="155" actId="20577"/>
          <ac:graphicFrameMkLst>
            <pc:docMk/>
            <pc:sldMk cId="0" sldId="285"/>
            <ac:graphicFrameMk id="11" creationId="{00000000-0000-0000-0000-000000000000}"/>
          </ac:graphicFrameMkLst>
        </pc:graphicFrameChg>
      </pc:sldChg>
      <pc:sldChg chg="addSp delSp modSp add mod ord">
        <pc:chgData name="Galy Krasnikova" userId="ef6a68902831ee65" providerId="LiveId" clId="{5BE515DF-6758-4EA7-9ED3-751D030F2B79}" dt="2022-06-07T12:43:12.492" v="2120" actId="14100"/>
        <pc:sldMkLst>
          <pc:docMk/>
          <pc:sldMk cId="472376426" sldId="287"/>
        </pc:sldMkLst>
        <pc:spChg chg="mod">
          <ac:chgData name="Galy Krasnikova" userId="ef6a68902831ee65" providerId="LiveId" clId="{5BE515DF-6758-4EA7-9ED3-751D030F2B79}" dt="2022-06-07T12:33:14.425" v="2019" actId="20577"/>
          <ac:spMkLst>
            <pc:docMk/>
            <pc:sldMk cId="472376426" sldId="287"/>
            <ac:spMk id="4" creationId="{00000000-0000-0000-0000-000000000000}"/>
          </ac:spMkLst>
        </pc:spChg>
        <pc:spChg chg="mod">
          <ac:chgData name="Galy Krasnikova" userId="ef6a68902831ee65" providerId="LiveId" clId="{5BE515DF-6758-4EA7-9ED3-751D030F2B79}" dt="2022-06-07T12:33:52.810" v="2021" actId="14100"/>
          <ac:spMkLst>
            <pc:docMk/>
            <pc:sldMk cId="472376426" sldId="287"/>
            <ac:spMk id="15" creationId="{00000000-0000-0000-0000-000000000000}"/>
          </ac:spMkLst>
        </pc:spChg>
        <pc:picChg chg="del">
          <ac:chgData name="Galy Krasnikova" userId="ef6a68902831ee65" providerId="LiveId" clId="{5BE515DF-6758-4EA7-9ED3-751D030F2B79}" dt="2022-06-07T12:27:54.980" v="1966" actId="478"/>
          <ac:picMkLst>
            <pc:docMk/>
            <pc:sldMk cId="472376426" sldId="287"/>
            <ac:picMk id="6" creationId="{00000000-0000-0000-0000-000000000000}"/>
          </ac:picMkLst>
        </pc:picChg>
        <pc:picChg chg="add mod">
          <ac:chgData name="Galy Krasnikova" userId="ef6a68902831ee65" providerId="LiveId" clId="{5BE515DF-6758-4EA7-9ED3-751D030F2B79}" dt="2022-06-07T12:42:53.981" v="2118" actId="1076"/>
          <ac:picMkLst>
            <pc:docMk/>
            <pc:sldMk cId="472376426" sldId="287"/>
            <ac:picMk id="9" creationId="{B5A336FD-43FE-2F23-E550-19A7099F4982}"/>
          </ac:picMkLst>
        </pc:picChg>
        <pc:picChg chg="add mod">
          <ac:chgData name="Galy Krasnikova" userId="ef6a68902831ee65" providerId="LiveId" clId="{5BE515DF-6758-4EA7-9ED3-751D030F2B79}" dt="2022-06-07T12:43:08.916" v="2119" actId="1076"/>
          <ac:picMkLst>
            <pc:docMk/>
            <pc:sldMk cId="472376426" sldId="287"/>
            <ac:picMk id="10" creationId="{6BE05868-2EDE-8055-0C1D-183A275BF3F0}"/>
          </ac:picMkLst>
        </pc:picChg>
        <pc:picChg chg="del">
          <ac:chgData name="Galy Krasnikova" userId="ef6a68902831ee65" providerId="LiveId" clId="{5BE515DF-6758-4EA7-9ED3-751D030F2B79}" dt="2022-06-07T12:27:38.291" v="1962" actId="478"/>
          <ac:picMkLst>
            <pc:docMk/>
            <pc:sldMk cId="472376426" sldId="287"/>
            <ac:picMk id="27650" creationId="{00000000-0000-0000-0000-000000000000}"/>
          </ac:picMkLst>
        </pc:picChg>
        <pc:cxnChg chg="mod ord">
          <ac:chgData name="Galy Krasnikova" userId="ef6a68902831ee65" providerId="LiveId" clId="{5BE515DF-6758-4EA7-9ED3-751D030F2B79}" dt="2022-06-07T12:43:12.492" v="2120" actId="14100"/>
          <ac:cxnSpMkLst>
            <pc:docMk/>
            <pc:sldMk cId="472376426" sldId="287"/>
            <ac:cxnSpMk id="7" creationId="{00000000-0000-0000-0000-000000000000}"/>
          </ac:cxnSpMkLst>
        </pc:cxnChg>
      </pc:sldChg>
      <pc:sldChg chg="new del">
        <pc:chgData name="Galy Krasnikova" userId="ef6a68902831ee65" providerId="LiveId" clId="{5BE515DF-6758-4EA7-9ED3-751D030F2B79}" dt="2022-06-07T12:26:49.585" v="1960" actId="2696"/>
        <pc:sldMkLst>
          <pc:docMk/>
          <pc:sldMk cId="1472513341" sldId="287"/>
        </pc:sldMkLst>
      </pc:sldChg>
      <pc:sldChg chg="addSp delSp modSp add mod ord">
        <pc:chgData name="Galy Krasnikova" userId="ef6a68902831ee65" providerId="LiveId" clId="{5BE515DF-6758-4EA7-9ED3-751D030F2B79}" dt="2022-06-07T12:43:30.788" v="2122" actId="14100"/>
        <pc:sldMkLst>
          <pc:docMk/>
          <pc:sldMk cId="3466398885" sldId="288"/>
        </pc:sldMkLst>
        <pc:spChg chg="mod">
          <ac:chgData name="Galy Krasnikova" userId="ef6a68902831ee65" providerId="LiveId" clId="{5BE515DF-6758-4EA7-9ED3-751D030F2B79}" dt="2022-06-07T12:36:38.380" v="2074" actId="20577"/>
          <ac:spMkLst>
            <pc:docMk/>
            <pc:sldMk cId="3466398885" sldId="288"/>
            <ac:spMk id="4" creationId="{00000000-0000-0000-0000-000000000000}"/>
          </ac:spMkLst>
        </pc:spChg>
        <pc:spChg chg="mod">
          <ac:chgData name="Galy Krasnikova" userId="ef6a68902831ee65" providerId="LiveId" clId="{5BE515DF-6758-4EA7-9ED3-751D030F2B79}" dt="2022-06-07T12:38:13.782" v="2088" actId="6549"/>
          <ac:spMkLst>
            <pc:docMk/>
            <pc:sldMk cId="3466398885" sldId="288"/>
            <ac:spMk id="15" creationId="{00000000-0000-0000-0000-000000000000}"/>
          </ac:spMkLst>
        </pc:spChg>
        <pc:picChg chg="del">
          <ac:chgData name="Galy Krasnikova" userId="ef6a68902831ee65" providerId="LiveId" clId="{5BE515DF-6758-4EA7-9ED3-751D030F2B79}" dt="2022-06-07T12:35:00.337" v="2025" actId="478"/>
          <ac:picMkLst>
            <pc:docMk/>
            <pc:sldMk cId="3466398885" sldId="288"/>
            <ac:picMk id="9" creationId="{B5A336FD-43FE-2F23-E550-19A7099F4982}"/>
          </ac:picMkLst>
        </pc:picChg>
        <pc:picChg chg="del">
          <ac:chgData name="Galy Krasnikova" userId="ef6a68902831ee65" providerId="LiveId" clId="{5BE515DF-6758-4EA7-9ED3-751D030F2B79}" dt="2022-06-07T12:36:47.093" v="2075" actId="478"/>
          <ac:picMkLst>
            <pc:docMk/>
            <pc:sldMk cId="3466398885" sldId="288"/>
            <ac:picMk id="10" creationId="{6BE05868-2EDE-8055-0C1D-183A275BF3F0}"/>
          </ac:picMkLst>
        </pc:picChg>
        <pc:picChg chg="add mod modCrop">
          <ac:chgData name="Galy Krasnikova" userId="ef6a68902831ee65" providerId="LiveId" clId="{5BE515DF-6758-4EA7-9ED3-751D030F2B79}" dt="2022-06-07T12:43:30.788" v="2122" actId="14100"/>
          <ac:picMkLst>
            <pc:docMk/>
            <pc:sldMk cId="3466398885" sldId="288"/>
            <ac:picMk id="11" creationId="{30FAA2C5-CD26-8C8B-8ED6-C7907B0D956E}"/>
          </ac:picMkLst>
        </pc:picChg>
        <pc:picChg chg="add mod">
          <ac:chgData name="Galy Krasnikova" userId="ef6a68902831ee65" providerId="LiveId" clId="{5BE515DF-6758-4EA7-9ED3-751D030F2B79}" dt="2022-06-07T12:43:24.279" v="2121" actId="14861"/>
          <ac:picMkLst>
            <pc:docMk/>
            <pc:sldMk cId="3466398885" sldId="288"/>
            <ac:picMk id="12" creationId="{58C9F005-DEBA-B9DF-C331-FCD3309F5F2F}"/>
          </ac:picMkLst>
        </pc:picChg>
        <pc:cxnChg chg="mod ord">
          <ac:chgData name="Galy Krasnikova" userId="ef6a68902831ee65" providerId="LiveId" clId="{5BE515DF-6758-4EA7-9ED3-751D030F2B79}" dt="2022-06-07T12:37:15.600" v="2082" actId="14100"/>
          <ac:cxnSpMkLst>
            <pc:docMk/>
            <pc:sldMk cId="3466398885" sldId="288"/>
            <ac:cxnSpMk id="7" creationId="{00000000-0000-0000-0000-000000000000}"/>
          </ac:cxnSpMkLst>
        </pc:cxnChg>
      </pc:sldChg>
      <pc:sldChg chg="addSp delSp modSp add mod">
        <pc:chgData name="Galy Krasnikova" userId="ef6a68902831ee65" providerId="LiveId" clId="{5BE515DF-6758-4EA7-9ED3-751D030F2B79}" dt="2022-06-07T13:13:35.755" v="2203" actId="20577"/>
        <pc:sldMkLst>
          <pc:docMk/>
          <pc:sldMk cId="4146809547" sldId="289"/>
        </pc:sldMkLst>
        <pc:spChg chg="mod">
          <ac:chgData name="Galy Krasnikova" userId="ef6a68902831ee65" providerId="LiveId" clId="{5BE515DF-6758-4EA7-9ED3-751D030F2B79}" dt="2022-06-07T12:52:47.306" v="2199" actId="122"/>
          <ac:spMkLst>
            <pc:docMk/>
            <pc:sldMk cId="4146809547" sldId="289"/>
            <ac:spMk id="6" creationId="{00000000-0000-0000-0000-000000000000}"/>
          </ac:spMkLst>
        </pc:spChg>
        <pc:spChg chg="mod">
          <ac:chgData name="Galy Krasnikova" userId="ef6a68902831ee65" providerId="LiveId" clId="{5BE515DF-6758-4EA7-9ED3-751D030F2B79}" dt="2022-06-07T12:49:46.020" v="2164" actId="20577"/>
          <ac:spMkLst>
            <pc:docMk/>
            <pc:sldMk cId="4146809547" sldId="289"/>
            <ac:spMk id="1027" creationId="{00000000-0000-0000-0000-000000000000}"/>
          </ac:spMkLst>
        </pc:spChg>
        <pc:graphicFrameChg chg="modGraphic">
          <ac:chgData name="Galy Krasnikova" userId="ef6a68902831ee65" providerId="LiveId" clId="{5BE515DF-6758-4EA7-9ED3-751D030F2B79}" dt="2022-06-07T13:13:35.755" v="2203" actId="20577"/>
          <ac:graphicFrameMkLst>
            <pc:docMk/>
            <pc:sldMk cId="4146809547" sldId="289"/>
            <ac:graphicFrameMk id="14" creationId="{00000000-0000-0000-0000-000000000000}"/>
          </ac:graphicFrameMkLst>
        </pc:graphicFrameChg>
        <pc:picChg chg="del">
          <ac:chgData name="Galy Krasnikova" userId="ef6a68902831ee65" providerId="LiveId" clId="{5BE515DF-6758-4EA7-9ED3-751D030F2B79}" dt="2022-06-07T12:49:24.457" v="2158" actId="478"/>
          <ac:picMkLst>
            <pc:docMk/>
            <pc:sldMk cId="4146809547" sldId="289"/>
            <ac:picMk id="4" creationId="{00000000-0000-0000-0000-000000000000}"/>
          </ac:picMkLst>
        </pc:picChg>
        <pc:picChg chg="del">
          <ac:chgData name="Galy Krasnikova" userId="ef6a68902831ee65" providerId="LiveId" clId="{5BE515DF-6758-4EA7-9ED3-751D030F2B79}" dt="2022-06-07T12:49:14.506" v="2155" actId="478"/>
          <ac:picMkLst>
            <pc:docMk/>
            <pc:sldMk cId="4146809547" sldId="289"/>
            <ac:picMk id="5" creationId="{00000000-0000-0000-0000-000000000000}"/>
          </ac:picMkLst>
        </pc:picChg>
        <pc:picChg chg="add mod">
          <ac:chgData name="Galy Krasnikova" userId="ef6a68902831ee65" providerId="LiveId" clId="{5BE515DF-6758-4EA7-9ED3-751D030F2B79}" dt="2022-06-07T12:49:22.986" v="2157" actId="1076"/>
          <ac:picMkLst>
            <pc:docMk/>
            <pc:sldMk cId="4146809547" sldId="289"/>
            <ac:picMk id="9" creationId="{358B6FD1-8C9F-F1F1-9446-A4160FB01317}"/>
          </ac:picMkLst>
        </pc:picChg>
        <pc:picChg chg="add mod">
          <ac:chgData name="Galy Krasnikova" userId="ef6a68902831ee65" providerId="LiveId" clId="{5BE515DF-6758-4EA7-9ED3-751D030F2B79}" dt="2022-06-07T12:49:36.642" v="2160" actId="1076"/>
          <ac:picMkLst>
            <pc:docMk/>
            <pc:sldMk cId="4146809547" sldId="289"/>
            <ac:picMk id="10" creationId="{5BDE4647-7587-87B7-50D3-12344B94269E}"/>
          </ac:picMkLst>
        </pc:picChg>
      </pc:sldChg>
    </pc:docChg>
  </pc:docChgLst>
  <pc:docChgLst>
    <pc:chgData name="Galy Krasnikova" userId="ef6a68902831ee65" providerId="LiveId" clId="{74DCC602-37A4-4DDF-A439-1592B18F1251}"/>
    <pc:docChg chg="undo redo custSel addSld modSld addSection delSection">
      <pc:chgData name="Galy Krasnikova" userId="ef6a68902831ee65" providerId="LiveId" clId="{74DCC602-37A4-4DDF-A439-1592B18F1251}" dt="2024-03-29T13:26:30.658" v="178" actId="1076"/>
      <pc:docMkLst>
        <pc:docMk/>
      </pc:docMkLst>
      <pc:sldChg chg="addSp delSp modSp mod">
        <pc:chgData name="Galy Krasnikova" userId="ef6a68902831ee65" providerId="LiveId" clId="{74DCC602-37A4-4DDF-A439-1592B18F1251}" dt="2024-03-29T11:40:21.530" v="125" actId="20577"/>
        <pc:sldMkLst>
          <pc:docMk/>
          <pc:sldMk cId="0" sldId="257"/>
        </pc:sldMkLst>
        <pc:spChg chg="add del mod">
          <ac:chgData name="Galy Krasnikova" userId="ef6a68902831ee65" providerId="LiveId" clId="{74DCC602-37A4-4DDF-A439-1592B18F1251}" dt="2024-03-29T09:27:36.196" v="10" actId="478"/>
          <ac:spMkLst>
            <pc:docMk/>
            <pc:sldMk cId="0" sldId="257"/>
            <ac:spMk id="3" creationId="{C023113F-623F-CC9D-755A-C3A1AD333C0A}"/>
          </ac:spMkLst>
        </pc:spChg>
        <pc:spChg chg="add del mod">
          <ac:chgData name="Galy Krasnikova" userId="ef6a68902831ee65" providerId="LiveId" clId="{74DCC602-37A4-4DDF-A439-1592B18F1251}" dt="2024-03-29T11:25:24.440" v="41"/>
          <ac:spMkLst>
            <pc:docMk/>
            <pc:sldMk cId="0" sldId="257"/>
            <ac:spMk id="8" creationId="{3DDF0DD7-5357-4ABF-7B15-2E515AC2F0B0}"/>
          </ac:spMkLst>
        </pc:spChg>
        <pc:spChg chg="add mod">
          <ac:chgData name="Galy Krasnikova" userId="ef6a68902831ee65" providerId="LiveId" clId="{74DCC602-37A4-4DDF-A439-1592B18F1251}" dt="2024-03-29T11:39:19.359" v="102" actId="14100"/>
          <ac:spMkLst>
            <pc:docMk/>
            <pc:sldMk cId="0" sldId="257"/>
            <ac:spMk id="9" creationId="{7795C685-FCF4-EC4E-6D7F-7E93B1B9E09E}"/>
          </ac:spMkLst>
        </pc:spChg>
        <pc:spChg chg="add mod">
          <ac:chgData name="Galy Krasnikova" userId="ef6a68902831ee65" providerId="LiveId" clId="{74DCC602-37A4-4DDF-A439-1592B18F1251}" dt="2024-03-29T11:38:50.699" v="93" actId="767"/>
          <ac:spMkLst>
            <pc:docMk/>
            <pc:sldMk cId="0" sldId="257"/>
            <ac:spMk id="10" creationId="{7C64F8DF-CBED-1F32-CA3E-051C7BBEC056}"/>
          </ac:spMkLst>
        </pc:spChg>
        <pc:spChg chg="add mod">
          <ac:chgData name="Galy Krasnikova" userId="ef6a68902831ee65" providerId="LiveId" clId="{74DCC602-37A4-4DDF-A439-1592B18F1251}" dt="2024-03-29T11:39:54.246" v="110" actId="1076"/>
          <ac:spMkLst>
            <pc:docMk/>
            <pc:sldMk cId="0" sldId="257"/>
            <ac:spMk id="11" creationId="{F13ED0AA-B79B-56D9-F919-00D6D9B60048}"/>
          </ac:spMkLst>
        </pc:spChg>
        <pc:spChg chg="add mod">
          <ac:chgData name="Galy Krasnikova" userId="ef6a68902831ee65" providerId="LiveId" clId="{74DCC602-37A4-4DDF-A439-1592B18F1251}" dt="2024-03-29T11:40:21.530" v="125" actId="20577"/>
          <ac:spMkLst>
            <pc:docMk/>
            <pc:sldMk cId="0" sldId="257"/>
            <ac:spMk id="12" creationId="{2F4A3FFE-2713-B58B-8095-264F0A6B62F4}"/>
          </ac:spMkLst>
        </pc:spChg>
        <pc:picChg chg="add del mod modCrop">
          <ac:chgData name="Galy Krasnikova" userId="ef6a68902831ee65" providerId="LiveId" clId="{74DCC602-37A4-4DDF-A439-1592B18F1251}" dt="2024-03-29T11:15:24.490" v="31" actId="478"/>
          <ac:picMkLst>
            <pc:docMk/>
            <pc:sldMk cId="0" sldId="257"/>
            <ac:picMk id="5" creationId="{EF7F26F0-57F6-637D-4001-CB77451F8C28}"/>
          </ac:picMkLst>
        </pc:picChg>
        <pc:picChg chg="add del mod">
          <ac:chgData name="Galy Krasnikova" userId="ef6a68902831ee65" providerId="LiveId" clId="{74DCC602-37A4-4DDF-A439-1592B18F1251}" dt="2024-03-29T11:15:46.617" v="34" actId="478"/>
          <ac:picMkLst>
            <pc:docMk/>
            <pc:sldMk cId="0" sldId="257"/>
            <ac:picMk id="7" creationId="{AFCCAA8F-09DC-47DA-269C-F902BE960242}"/>
          </ac:picMkLst>
        </pc:picChg>
        <pc:picChg chg="add del mod">
          <ac:chgData name="Galy Krasnikova" userId="ef6a68902831ee65" providerId="LiveId" clId="{74DCC602-37A4-4DDF-A439-1592B18F1251}" dt="2024-03-29T11:39:15.574" v="101" actId="14100"/>
          <ac:picMkLst>
            <pc:docMk/>
            <pc:sldMk cId="0" sldId="257"/>
            <ac:picMk id="16" creationId="{D7953FA6-280A-0F96-3066-D82E1F2D76A0}"/>
          </ac:picMkLst>
        </pc:picChg>
      </pc:sldChg>
      <pc:sldChg chg="add">
        <pc:chgData name="Galy Krasnikova" userId="ef6a68902831ee65" providerId="LiveId" clId="{74DCC602-37A4-4DDF-A439-1592B18F1251}" dt="2024-03-29T12:27:36.814" v="167"/>
        <pc:sldMkLst>
          <pc:docMk/>
          <pc:sldMk cId="0" sldId="274"/>
        </pc:sldMkLst>
      </pc:sldChg>
      <pc:sldChg chg="delSp modSp mod">
        <pc:chgData name="Galy Krasnikova" userId="ef6a68902831ee65" providerId="LiveId" clId="{74DCC602-37A4-4DDF-A439-1592B18F1251}" dt="2024-03-29T13:26:30.658" v="178" actId="1076"/>
        <pc:sldMkLst>
          <pc:docMk/>
          <pc:sldMk cId="0" sldId="283"/>
        </pc:sldMkLst>
        <pc:spChg chg="del mod">
          <ac:chgData name="Galy Krasnikova" userId="ef6a68902831ee65" providerId="LiveId" clId="{74DCC602-37A4-4DDF-A439-1592B18F1251}" dt="2024-03-29T13:26:04.708" v="172" actId="478"/>
          <ac:spMkLst>
            <pc:docMk/>
            <pc:sldMk cId="0" sldId="283"/>
            <ac:spMk id="9" creationId="{37370EE0-DD28-8F6F-2E48-FF220DFEFDB6}"/>
          </ac:spMkLst>
        </pc:spChg>
        <pc:spChg chg="del mod">
          <ac:chgData name="Galy Krasnikova" userId="ef6a68902831ee65" providerId="LiveId" clId="{74DCC602-37A4-4DDF-A439-1592B18F1251}" dt="2024-03-29T13:25:55.061" v="171" actId="478"/>
          <ac:spMkLst>
            <pc:docMk/>
            <pc:sldMk cId="0" sldId="283"/>
            <ac:spMk id="10" creationId="{27A0AF2C-10BC-577C-448D-81CE7ADFE13F}"/>
          </ac:spMkLst>
        </pc:spChg>
        <pc:spChg chg="mod">
          <ac:chgData name="Galy Krasnikova" userId="ef6a68902831ee65" providerId="LiveId" clId="{74DCC602-37A4-4DDF-A439-1592B18F1251}" dt="2024-03-29T13:26:30.658" v="178" actId="1076"/>
          <ac:spMkLst>
            <pc:docMk/>
            <pc:sldMk cId="0" sldId="283"/>
            <ac:spMk id="15" creationId="{90A3AD73-8EEE-59F1-77D6-94A640E8B418}"/>
          </ac:spMkLst>
        </pc:spChg>
        <pc:spChg chg="mod">
          <ac:chgData name="Galy Krasnikova" userId="ef6a68902831ee65" providerId="LiveId" clId="{74DCC602-37A4-4DDF-A439-1592B18F1251}" dt="2024-03-29T13:26:20.111" v="175" actId="1076"/>
          <ac:spMkLst>
            <pc:docMk/>
            <pc:sldMk cId="0" sldId="283"/>
            <ac:spMk id="19" creationId="{5FFDDCDE-C11D-9716-EB3F-9B3187FE0CE1}"/>
          </ac:spMkLst>
        </pc:spChg>
        <pc:spChg chg="mod">
          <ac:chgData name="Galy Krasnikova" userId="ef6a68902831ee65" providerId="LiveId" clId="{74DCC602-37A4-4DDF-A439-1592B18F1251}" dt="2024-03-29T13:26:17.384" v="174" actId="1076"/>
          <ac:spMkLst>
            <pc:docMk/>
            <pc:sldMk cId="0" sldId="283"/>
            <ac:spMk id="24" creationId="{C9C13C7E-11CD-26C3-0519-383BDE8AA48B}"/>
          </ac:spMkLst>
        </pc:spChg>
        <pc:spChg chg="mod">
          <ac:chgData name="Galy Krasnikova" userId="ef6a68902831ee65" providerId="LiveId" clId="{74DCC602-37A4-4DDF-A439-1592B18F1251}" dt="2024-03-29T13:26:25.295" v="176" actId="1076"/>
          <ac:spMkLst>
            <pc:docMk/>
            <pc:sldMk cId="0" sldId="283"/>
            <ac:spMk id="25" creationId="{142E0F8B-1A10-5FAD-9C25-BEA3E47A6862}"/>
          </ac:spMkLst>
        </pc:spChg>
        <pc:grpChg chg="mod">
          <ac:chgData name="Galy Krasnikova" userId="ef6a68902831ee65" providerId="LiveId" clId="{74DCC602-37A4-4DDF-A439-1592B18F1251}" dt="2024-03-29T13:26:11.376" v="173" actId="1076"/>
          <ac:grpSpMkLst>
            <pc:docMk/>
            <pc:sldMk cId="0" sldId="283"/>
            <ac:grpSpMk id="3" creationId="{9F2E67CC-F133-6A91-2482-3591BD4E694C}"/>
          </ac:grpSpMkLst>
        </pc:grpChg>
      </pc:sldChg>
      <pc:sldChg chg="modSp mod">
        <pc:chgData name="Galy Krasnikova" userId="ef6a68902831ee65" providerId="LiveId" clId="{74DCC602-37A4-4DDF-A439-1592B18F1251}" dt="2024-03-29T12:23:06.102" v="164" actId="27918"/>
        <pc:sldMkLst>
          <pc:docMk/>
          <pc:sldMk cId="1616576202" sldId="293"/>
        </pc:sldMkLst>
        <pc:graphicFrameChg chg="mod">
          <ac:chgData name="Galy Krasnikova" userId="ef6a68902831ee65" providerId="LiveId" clId="{74DCC602-37A4-4DDF-A439-1592B18F1251}" dt="2024-03-29T12:19:40.869" v="156" actId="20577"/>
          <ac:graphicFrameMkLst>
            <pc:docMk/>
            <pc:sldMk cId="1616576202" sldId="293"/>
            <ac:graphicFrameMk id="17" creationId="{7B1BD26F-AABE-D440-E07B-88C5054DC87D}"/>
          </ac:graphicFrameMkLst>
        </pc:graphicFrameChg>
      </pc:sldChg>
    </pc:docChg>
  </pc:docChgLst>
  <pc:docChgLst>
    <pc:chgData name="Galy Krasnikova" userId="ef6a68902831ee65" providerId="LiveId" clId="{35601916-AFA7-4835-B580-5831F899D65F}"/>
    <pc:docChg chg="undo custSel modSld modNotesMaster">
      <pc:chgData name="Galy Krasnikova" userId="ef6a68902831ee65" providerId="LiveId" clId="{35601916-AFA7-4835-B580-5831F899D65F}" dt="2022-05-27T14:34:56.442" v="4" actId="1076"/>
      <pc:docMkLst>
        <pc:docMk/>
      </pc:docMkLst>
      <pc:sldChg chg="modSp mod">
        <pc:chgData name="Galy Krasnikova" userId="ef6a68902831ee65" providerId="LiveId" clId="{35601916-AFA7-4835-B580-5831F899D65F}" dt="2022-05-27T14:19:10.212" v="3" actId="1035"/>
        <pc:sldMkLst>
          <pc:docMk/>
          <pc:sldMk cId="0" sldId="271"/>
        </pc:sldMkLst>
        <pc:grpChg chg="mod">
          <ac:chgData name="Galy Krasnikova" userId="ef6a68902831ee65" providerId="LiveId" clId="{35601916-AFA7-4835-B580-5831F899D65F}" dt="2022-05-27T14:19:10.212" v="3" actId="1035"/>
          <ac:grpSpMkLst>
            <pc:docMk/>
            <pc:sldMk cId="0" sldId="271"/>
            <ac:grpSpMk id="5" creationId="{00000000-0000-0000-0000-000000000000}"/>
          </ac:grpSpMkLst>
        </pc:grpChg>
      </pc:sldChg>
      <pc:sldChg chg="modSp mod">
        <pc:chgData name="Galy Krasnikova" userId="ef6a68902831ee65" providerId="LiveId" clId="{35601916-AFA7-4835-B580-5831F899D65F}" dt="2022-05-27T14:34:56.442" v="4" actId="1076"/>
        <pc:sldMkLst>
          <pc:docMk/>
          <pc:sldMk cId="0" sldId="274"/>
        </pc:sldMkLst>
        <pc:picChg chg="mod">
          <ac:chgData name="Galy Krasnikova" userId="ef6a68902831ee65" providerId="LiveId" clId="{35601916-AFA7-4835-B580-5831F899D65F}" dt="2022-05-27T14:34:56.442" v="4" actId="1076"/>
          <ac:picMkLst>
            <pc:docMk/>
            <pc:sldMk cId="0" sldId="274"/>
            <ac:picMk id="26626" creationId="{00000000-0000-0000-0000-000000000000}"/>
          </ac:picMkLst>
        </pc:picChg>
        <pc:cxnChg chg="mod">
          <ac:chgData name="Galy Krasnikova" userId="ef6a68902831ee65" providerId="LiveId" clId="{35601916-AFA7-4835-B580-5831F899D65F}" dt="2022-05-27T14:34:56.442" v="4" actId="1076"/>
          <ac:cxnSpMkLst>
            <pc:docMk/>
            <pc:sldMk cId="0" sldId="274"/>
            <ac:cxnSpMk id="6" creationId="{00000000-0000-0000-0000-000000000000}"/>
          </ac:cxnSpMkLst>
        </pc:cxnChg>
      </pc:sldChg>
    </pc:docChg>
  </pc:docChgLst>
  <pc:docChgLst>
    <pc:chgData name="Galy Krasnikova" userId="ef6a68902831ee65" providerId="LiveId" clId="{AA9B92A9-EC55-4750-BFB7-63E4B2676C5A}"/>
    <pc:docChg chg="custSel modSld">
      <pc:chgData name="Galy Krasnikova" userId="ef6a68902831ee65" providerId="LiveId" clId="{AA9B92A9-EC55-4750-BFB7-63E4B2676C5A}" dt="2023-09-19T08:48:06.820" v="252" actId="20577"/>
      <pc:docMkLst>
        <pc:docMk/>
      </pc:docMkLst>
      <pc:sldChg chg="modSp mod">
        <pc:chgData name="Galy Krasnikova" userId="ef6a68902831ee65" providerId="LiveId" clId="{AA9B92A9-EC55-4750-BFB7-63E4B2676C5A}" dt="2023-09-19T06:48:58.945" v="248" actId="1037"/>
        <pc:sldMkLst>
          <pc:docMk/>
          <pc:sldMk cId="0" sldId="267"/>
        </pc:sldMkLst>
        <pc:spChg chg="mod">
          <ac:chgData name="Galy Krasnikova" userId="ef6a68902831ee65" providerId="LiveId" clId="{AA9B92A9-EC55-4750-BFB7-63E4B2676C5A}" dt="2023-09-19T06:46:20.384" v="246" actId="20577"/>
          <ac:spMkLst>
            <pc:docMk/>
            <pc:sldMk cId="0" sldId="267"/>
            <ac:spMk id="4" creationId="{00000000-0000-0000-0000-000000000000}"/>
          </ac:spMkLst>
        </pc:spChg>
        <pc:picChg chg="mod">
          <ac:chgData name="Galy Krasnikova" userId="ef6a68902831ee65" providerId="LiveId" clId="{AA9B92A9-EC55-4750-BFB7-63E4B2676C5A}" dt="2023-09-19T06:48:58.945" v="248" actId="1037"/>
          <ac:picMkLst>
            <pc:docMk/>
            <pc:sldMk cId="0" sldId="267"/>
            <ac:picMk id="3074" creationId="{00000000-0000-0000-0000-000000000000}"/>
          </ac:picMkLst>
        </pc:picChg>
      </pc:sldChg>
      <pc:sldChg chg="modSp mod">
        <pc:chgData name="Galy Krasnikova" userId="ef6a68902831ee65" providerId="LiveId" clId="{AA9B92A9-EC55-4750-BFB7-63E4B2676C5A}" dt="2023-09-19T08:48:06.820" v="252" actId="20577"/>
        <pc:sldMkLst>
          <pc:docMk/>
          <pc:sldMk cId="934662727" sldId="291"/>
        </pc:sldMkLst>
        <pc:spChg chg="mod">
          <ac:chgData name="Galy Krasnikova" userId="ef6a68902831ee65" providerId="LiveId" clId="{AA9B92A9-EC55-4750-BFB7-63E4B2676C5A}" dt="2023-09-19T08:48:06.820" v="252" actId="20577"/>
          <ac:spMkLst>
            <pc:docMk/>
            <pc:sldMk cId="934662727" sldId="291"/>
            <ac:spMk id="4" creationId="{00000000-0000-0000-0000-000000000000}"/>
          </ac:spMkLst>
        </pc:spChg>
      </pc:sldChg>
    </pc:docChg>
  </pc:docChgLst>
  <pc:docChgLst>
    <pc:chgData name="Galy Krasnikova" userId="ef6a68902831ee65" providerId="LiveId" clId="{5ECEFFE3-7EAB-4994-88A1-178FD4046A40}"/>
    <pc:docChg chg="undo redo custSel addSld delSld modSld sldOrd">
      <pc:chgData name="Galy Krasnikova" userId="ef6a68902831ee65" providerId="LiveId" clId="{5ECEFFE3-7EAB-4994-88A1-178FD4046A40}" dt="2023-04-06T07:00:16.689" v="3398" actId="1076"/>
      <pc:docMkLst>
        <pc:docMk/>
      </pc:docMkLst>
      <pc:sldChg chg="modSp mod">
        <pc:chgData name="Galy Krasnikova" userId="ef6a68902831ee65" providerId="LiveId" clId="{5ECEFFE3-7EAB-4994-88A1-178FD4046A40}" dt="2023-03-13T07:55:59.652" v="9" actId="20577"/>
        <pc:sldMkLst>
          <pc:docMk/>
          <pc:sldMk cId="0" sldId="256"/>
        </pc:sldMkLst>
        <pc:spChg chg="mod">
          <ac:chgData name="Galy Krasnikova" userId="ef6a68902831ee65" providerId="LiveId" clId="{5ECEFFE3-7EAB-4994-88A1-178FD4046A40}" dt="2023-03-13T07:55:59.652" v="9" actId="20577"/>
          <ac:spMkLst>
            <pc:docMk/>
            <pc:sldMk cId="0" sldId="256"/>
            <ac:spMk id="4" creationId="{00000000-0000-0000-0000-000000000000}"/>
          </ac:spMkLst>
        </pc:spChg>
      </pc:sldChg>
      <pc:sldChg chg="addSp delSp modSp mod setBg">
        <pc:chgData name="Galy Krasnikova" userId="ef6a68902831ee65" providerId="LiveId" clId="{5ECEFFE3-7EAB-4994-88A1-178FD4046A40}" dt="2023-04-06T07:00:16.689" v="3398" actId="1076"/>
        <pc:sldMkLst>
          <pc:docMk/>
          <pc:sldMk cId="0" sldId="257"/>
        </pc:sldMkLst>
        <pc:spChg chg="add del">
          <ac:chgData name="Galy Krasnikova" userId="ef6a68902831ee65" providerId="LiveId" clId="{5ECEFFE3-7EAB-4994-88A1-178FD4046A40}" dt="2023-04-03T08:04:13.306" v="3210" actId="22"/>
          <ac:spMkLst>
            <pc:docMk/>
            <pc:sldMk cId="0" sldId="257"/>
            <ac:spMk id="4" creationId="{7BAF7690-4A63-724B-947D-07F2BE5C593A}"/>
          </ac:spMkLst>
        </pc:spChg>
        <pc:spChg chg="add del mod">
          <ac:chgData name="Galy Krasnikova" userId="ef6a68902831ee65" providerId="LiveId" clId="{5ECEFFE3-7EAB-4994-88A1-178FD4046A40}" dt="2023-04-03T08:10:21.120" v="3227"/>
          <ac:spMkLst>
            <pc:docMk/>
            <pc:sldMk cId="0" sldId="257"/>
            <ac:spMk id="5" creationId="{0FFDF4A1-FF52-7D85-9B81-204CAC273CFE}"/>
          </ac:spMkLst>
        </pc:spChg>
        <pc:spChg chg="add del">
          <ac:chgData name="Galy Krasnikova" userId="ef6a68902831ee65" providerId="LiveId" clId="{5ECEFFE3-7EAB-4994-88A1-178FD4046A40}" dt="2023-04-03T08:10:41.757" v="3232" actId="11529"/>
          <ac:spMkLst>
            <pc:docMk/>
            <pc:sldMk cId="0" sldId="257"/>
            <ac:spMk id="9" creationId="{FB76B718-185E-301E-A4AF-6DE27BF71BFD}"/>
          </ac:spMkLst>
        </pc:spChg>
        <pc:spChg chg="mod">
          <ac:chgData name="Galy Krasnikova" userId="ef6a68902831ee65" providerId="LiveId" clId="{5ECEFFE3-7EAB-4994-88A1-178FD4046A40}" dt="2023-04-06T07:00:13.968" v="3394" actId="14100"/>
          <ac:spMkLst>
            <pc:docMk/>
            <pc:sldMk cId="0" sldId="257"/>
            <ac:spMk id="13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09:08:10.582" v="14" actId="20577"/>
          <ac:spMkLst>
            <pc:docMk/>
            <pc:sldMk cId="0" sldId="257"/>
            <ac:spMk id="15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4:14:05.646" v="2538" actId="1076"/>
          <ac:spMkLst>
            <pc:docMk/>
            <pc:sldMk cId="0" sldId="257"/>
            <ac:spMk id="2053" creationId="{00000000-0000-0000-0000-000000000000}"/>
          </ac:spMkLst>
        </pc:spChg>
        <pc:picChg chg="del">
          <ac:chgData name="Galy Krasnikova" userId="ef6a68902831ee65" providerId="LiveId" clId="{5ECEFFE3-7EAB-4994-88A1-178FD4046A40}" dt="2023-04-03T08:10:06.353" v="3221" actId="478"/>
          <ac:picMkLst>
            <pc:docMk/>
            <pc:sldMk cId="0" sldId="257"/>
            <ac:picMk id="7" creationId="{1D45664D-4047-9A29-0035-8205039FE61C}"/>
          </ac:picMkLst>
        </pc:picChg>
        <pc:picChg chg="add del mod">
          <ac:chgData name="Galy Krasnikova" userId="ef6a68902831ee65" providerId="LiveId" clId="{5ECEFFE3-7EAB-4994-88A1-178FD4046A40}" dt="2023-04-03T08:21:05.169" v="3358" actId="478"/>
          <ac:picMkLst>
            <pc:docMk/>
            <pc:sldMk cId="0" sldId="257"/>
            <ac:picMk id="8" creationId="{E367440C-D960-0955-AE96-D4D1A9F70C6A}"/>
          </ac:picMkLst>
        </pc:picChg>
        <pc:picChg chg="add del mod">
          <ac:chgData name="Galy Krasnikova" userId="ef6a68902831ee65" providerId="LiveId" clId="{5ECEFFE3-7EAB-4994-88A1-178FD4046A40}" dt="2023-04-03T08:19:08.819" v="3355" actId="478"/>
          <ac:picMkLst>
            <pc:docMk/>
            <pc:sldMk cId="0" sldId="257"/>
            <ac:picMk id="11" creationId="{FA54B50E-87C0-0BEA-81E1-C6B0A7332F58}"/>
          </ac:picMkLst>
        </pc:picChg>
        <pc:picChg chg="add mod">
          <ac:chgData name="Galy Krasnikova" userId="ef6a68902831ee65" providerId="LiveId" clId="{5ECEFFE3-7EAB-4994-88A1-178FD4046A40}" dt="2023-04-06T06:51:14.274" v="3374" actId="1440"/>
          <ac:picMkLst>
            <pc:docMk/>
            <pc:sldMk cId="0" sldId="257"/>
            <ac:picMk id="16" creationId="{D7953FA6-280A-0F96-3066-D82E1F2D76A0}"/>
          </ac:picMkLst>
        </pc:picChg>
        <pc:picChg chg="mod">
          <ac:chgData name="Galy Krasnikova" userId="ef6a68902831ee65" providerId="LiveId" clId="{5ECEFFE3-7EAB-4994-88A1-178FD4046A40}" dt="2023-04-03T08:18:14.887" v="3349" actId="1076"/>
          <ac:picMkLst>
            <pc:docMk/>
            <pc:sldMk cId="0" sldId="257"/>
            <ac:picMk id="2055" creationId="{00000000-0000-0000-0000-000000000000}"/>
          </ac:picMkLst>
        </pc:picChg>
        <pc:picChg chg="del">
          <ac:chgData name="Galy Krasnikova" userId="ef6a68902831ee65" providerId="LiveId" clId="{5ECEFFE3-7EAB-4994-88A1-178FD4046A40}" dt="2023-04-03T08:10:29.018" v="3229" actId="478"/>
          <ac:picMkLst>
            <pc:docMk/>
            <pc:sldMk cId="0" sldId="257"/>
            <ac:picMk id="2057" creationId="{00000000-0000-0000-0000-000000000000}"/>
          </ac:picMkLst>
        </pc:picChg>
        <pc:picChg chg="mod">
          <ac:chgData name="Galy Krasnikova" userId="ef6a68902831ee65" providerId="LiveId" clId="{5ECEFFE3-7EAB-4994-88A1-178FD4046A40}" dt="2023-04-06T06:51:21.159" v="3375" actId="1440"/>
          <ac:picMkLst>
            <pc:docMk/>
            <pc:sldMk cId="0" sldId="257"/>
            <ac:picMk id="2058" creationId="{00000000-0000-0000-0000-000000000000}"/>
          </ac:picMkLst>
        </pc:picChg>
        <pc:picChg chg="mod">
          <ac:chgData name="Galy Krasnikova" userId="ef6a68902831ee65" providerId="LiveId" clId="{5ECEFFE3-7EAB-4994-88A1-178FD4046A40}" dt="2023-04-06T07:00:16.689" v="3398" actId="1076"/>
          <ac:picMkLst>
            <pc:docMk/>
            <pc:sldMk cId="0" sldId="257"/>
            <ac:picMk id="2059" creationId="{00000000-0000-0000-0000-000000000000}"/>
          </ac:picMkLst>
        </pc:picChg>
      </pc:sldChg>
      <pc:sldChg chg="addSp delSp modSp mod">
        <pc:chgData name="Galy Krasnikova" userId="ef6a68902831ee65" providerId="LiveId" clId="{5ECEFFE3-7EAB-4994-88A1-178FD4046A40}" dt="2023-03-13T14:25:09.914" v="2568" actId="478"/>
        <pc:sldMkLst>
          <pc:docMk/>
          <pc:sldMk cId="0" sldId="258"/>
        </pc:sldMkLst>
        <pc:spChg chg="del mod">
          <ac:chgData name="Galy Krasnikova" userId="ef6a68902831ee65" providerId="LiveId" clId="{5ECEFFE3-7EAB-4994-88A1-178FD4046A40}" dt="2023-03-13T10:53:52.658" v="134" actId="478"/>
          <ac:spMkLst>
            <pc:docMk/>
            <pc:sldMk cId="0" sldId="258"/>
            <ac:spMk id="18" creationId="{E0182ED7-FB76-8AE4-C781-AA3CAA0EFF0C}"/>
          </ac:spMkLst>
        </pc:spChg>
        <pc:spChg chg="del mod">
          <ac:chgData name="Galy Krasnikova" userId="ef6a68902831ee65" providerId="LiveId" clId="{5ECEFFE3-7EAB-4994-88A1-178FD4046A40}" dt="2023-03-13T10:53:54.877" v="135" actId="478"/>
          <ac:spMkLst>
            <pc:docMk/>
            <pc:sldMk cId="0" sldId="258"/>
            <ac:spMk id="19" creationId="{E0182ED7-FB76-8AE4-C781-AA3CAA0EFF0C}"/>
          </ac:spMkLst>
        </pc:spChg>
        <pc:spChg chg="del mod">
          <ac:chgData name="Galy Krasnikova" userId="ef6a68902831ee65" providerId="LiveId" clId="{5ECEFFE3-7EAB-4994-88A1-178FD4046A40}" dt="2023-03-13T10:53:57.592" v="137" actId="478"/>
          <ac:spMkLst>
            <pc:docMk/>
            <pc:sldMk cId="0" sldId="258"/>
            <ac:spMk id="20" creationId="{E0182ED7-FB76-8AE4-C781-AA3CAA0EFF0C}"/>
          </ac:spMkLst>
        </pc:spChg>
        <pc:graphicFrameChg chg="add del mod">
          <ac:chgData name="Galy Krasnikova" userId="ef6a68902831ee65" providerId="LiveId" clId="{5ECEFFE3-7EAB-4994-88A1-178FD4046A40}" dt="2023-03-13T11:15:10.430" v="202" actId="478"/>
          <ac:graphicFrameMkLst>
            <pc:docMk/>
            <pc:sldMk cId="0" sldId="258"/>
            <ac:graphicFrameMk id="8" creationId="{00000000-0000-0000-0000-000000000000}"/>
          </ac:graphicFrameMkLst>
        </pc:graphicFrameChg>
        <pc:graphicFrameChg chg="add del mod">
          <ac:chgData name="Galy Krasnikova" userId="ef6a68902831ee65" providerId="LiveId" clId="{5ECEFFE3-7EAB-4994-88A1-178FD4046A40}" dt="2023-03-13T11:30:01.639" v="271" actId="478"/>
          <ac:graphicFrameMkLst>
            <pc:docMk/>
            <pc:sldMk cId="0" sldId="258"/>
            <ac:graphicFrameMk id="10" creationId="{A5E178CA-5BDA-CAB2-3AB5-7D7A92FD77F4}"/>
          </ac:graphicFrameMkLst>
        </pc:graphicFrameChg>
        <pc:graphicFrameChg chg="add del mod">
          <ac:chgData name="Galy Krasnikova" userId="ef6a68902831ee65" providerId="LiveId" clId="{5ECEFFE3-7EAB-4994-88A1-178FD4046A40}" dt="2023-03-13T11:11:27.776" v="192"/>
          <ac:graphicFrameMkLst>
            <pc:docMk/>
            <pc:sldMk cId="0" sldId="258"/>
            <ac:graphicFrameMk id="11" creationId="{061607DD-C597-197C-CB54-16C63E2E9E1A}"/>
          </ac:graphicFrameMkLst>
        </pc:graphicFrameChg>
        <pc:graphicFrameChg chg="mod">
          <ac:chgData name="Galy Krasnikova" userId="ef6a68902831ee65" providerId="LiveId" clId="{5ECEFFE3-7EAB-4994-88A1-178FD4046A40}" dt="2023-03-13T11:07:54.822" v="177"/>
          <ac:graphicFrameMkLst>
            <pc:docMk/>
            <pc:sldMk cId="0" sldId="258"/>
            <ac:graphicFrameMk id="14" creationId="{DCAB057E-837B-1DFF-6DA4-B676877EC700}"/>
          </ac:graphicFrameMkLst>
        </pc:graphicFrameChg>
        <pc:graphicFrameChg chg="add mod topLvl modGraphic">
          <ac:chgData name="Galy Krasnikova" userId="ef6a68902831ee65" providerId="LiveId" clId="{5ECEFFE3-7EAB-4994-88A1-178FD4046A40}" dt="2023-03-13T11:53:29.917" v="374"/>
          <ac:graphicFrameMkLst>
            <pc:docMk/>
            <pc:sldMk cId="0" sldId="258"/>
            <ac:graphicFrameMk id="15" creationId="{E1AB48DA-98B2-536D-FB31-A870B4D3B39B}"/>
          </ac:graphicFrameMkLst>
        </pc:graphicFrameChg>
        <pc:graphicFrameChg chg="add del mod">
          <ac:chgData name="Galy Krasnikova" userId="ef6a68902831ee65" providerId="LiveId" clId="{5ECEFFE3-7EAB-4994-88A1-178FD4046A40}" dt="2023-03-13T14:25:09.914" v="2568" actId="478"/>
          <ac:graphicFrameMkLst>
            <pc:docMk/>
            <pc:sldMk cId="0" sldId="258"/>
            <ac:graphicFrameMk id="16" creationId="{E80D656A-36C3-9918-E94D-6BC0C9DD6785}"/>
          </ac:graphicFrameMkLst>
        </pc:graphicFrameChg>
        <pc:graphicFrameChg chg="add del mod">
          <ac:chgData name="Galy Krasnikova" userId="ef6a68902831ee65" providerId="LiveId" clId="{5ECEFFE3-7EAB-4994-88A1-178FD4046A40}" dt="2023-03-13T11:49:43.785" v="353" actId="1076"/>
          <ac:graphicFrameMkLst>
            <pc:docMk/>
            <pc:sldMk cId="0" sldId="258"/>
            <ac:graphicFrameMk id="17" creationId="{7B1BD26F-AABE-D440-E07B-88C5054DC87D}"/>
          </ac:graphicFrameMkLst>
        </pc:graphicFrameChg>
      </pc:sldChg>
      <pc:sldChg chg="modSp mod">
        <pc:chgData name="Galy Krasnikova" userId="ef6a68902831ee65" providerId="LiveId" clId="{5ECEFFE3-7EAB-4994-88A1-178FD4046A40}" dt="2023-03-13T12:41:54.113" v="1264" actId="14100"/>
        <pc:sldMkLst>
          <pc:docMk/>
          <pc:sldMk cId="0" sldId="261"/>
        </pc:sldMkLst>
        <pc:spChg chg="mod">
          <ac:chgData name="Galy Krasnikova" userId="ef6a68902831ee65" providerId="LiveId" clId="{5ECEFFE3-7EAB-4994-88A1-178FD4046A40}" dt="2023-03-13T12:39:42.825" v="1252" actId="255"/>
          <ac:spMkLst>
            <pc:docMk/>
            <pc:sldMk cId="0" sldId="261"/>
            <ac:spMk id="3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2:39:09.678" v="1242" actId="14100"/>
          <ac:spMkLst>
            <pc:docMk/>
            <pc:sldMk cId="0" sldId="261"/>
            <ac:spMk id="16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2:41:34.778" v="1262" actId="1076"/>
          <ac:spMkLst>
            <pc:docMk/>
            <pc:sldMk cId="0" sldId="261"/>
            <ac:spMk id="32" creationId="{00000000-0000-0000-0000-000000000000}"/>
          </ac:spMkLst>
        </pc:spChg>
        <pc:cxnChg chg="mod">
          <ac:chgData name="Galy Krasnikova" userId="ef6a68902831ee65" providerId="LiveId" clId="{5ECEFFE3-7EAB-4994-88A1-178FD4046A40}" dt="2023-03-13T12:41:54.113" v="1264" actId="14100"/>
          <ac:cxnSpMkLst>
            <pc:docMk/>
            <pc:sldMk cId="0" sldId="261"/>
            <ac:cxnSpMk id="31" creationId="{00000000-0000-0000-0000-000000000000}"/>
          </ac:cxnSpMkLst>
        </pc:cxnChg>
      </pc:sldChg>
      <pc:sldChg chg="modSp mod ord">
        <pc:chgData name="Galy Krasnikova" userId="ef6a68902831ee65" providerId="LiveId" clId="{5ECEFFE3-7EAB-4994-88A1-178FD4046A40}" dt="2023-03-13T11:55:55.850" v="413" actId="6549"/>
        <pc:sldMkLst>
          <pc:docMk/>
          <pc:sldMk cId="0" sldId="263"/>
        </pc:sldMkLst>
        <pc:spChg chg="mod">
          <ac:chgData name="Galy Krasnikova" userId="ef6a68902831ee65" providerId="LiveId" clId="{5ECEFFE3-7EAB-4994-88A1-178FD4046A40}" dt="2023-03-13T11:55:55.850" v="413" actId="6549"/>
          <ac:spMkLst>
            <pc:docMk/>
            <pc:sldMk cId="0" sldId="263"/>
            <ac:spMk id="7" creationId="{00000000-0000-0000-0000-000000000000}"/>
          </ac:spMkLst>
        </pc:spChg>
      </pc:sldChg>
      <pc:sldChg chg="modSp mod">
        <pc:chgData name="Galy Krasnikova" userId="ef6a68902831ee65" providerId="LiveId" clId="{5ECEFFE3-7EAB-4994-88A1-178FD4046A40}" dt="2023-03-13T12:09:51.035" v="444" actId="113"/>
        <pc:sldMkLst>
          <pc:docMk/>
          <pc:sldMk cId="0" sldId="266"/>
        </pc:sldMkLst>
        <pc:spChg chg="mod">
          <ac:chgData name="Galy Krasnikova" userId="ef6a68902831ee65" providerId="LiveId" clId="{5ECEFFE3-7EAB-4994-88A1-178FD4046A40}" dt="2023-03-13T12:09:51.035" v="444" actId="113"/>
          <ac:spMkLst>
            <pc:docMk/>
            <pc:sldMk cId="0" sldId="266"/>
            <ac:spMk id="5" creationId="{00000000-0000-0000-0000-000000000000}"/>
          </ac:spMkLst>
        </pc:spChg>
      </pc:sldChg>
      <pc:sldChg chg="modSp mod">
        <pc:chgData name="Galy Krasnikova" userId="ef6a68902831ee65" providerId="LiveId" clId="{5ECEFFE3-7EAB-4994-88A1-178FD4046A40}" dt="2023-03-13T12:22:53.608" v="823" actId="20577"/>
        <pc:sldMkLst>
          <pc:docMk/>
          <pc:sldMk cId="0" sldId="267"/>
        </pc:sldMkLst>
        <pc:spChg chg="mod">
          <ac:chgData name="Galy Krasnikova" userId="ef6a68902831ee65" providerId="LiveId" clId="{5ECEFFE3-7EAB-4994-88A1-178FD4046A40}" dt="2023-03-13T12:22:12.530" v="801" actId="1076"/>
          <ac:spMkLst>
            <pc:docMk/>
            <pc:sldMk cId="0" sldId="267"/>
            <ac:spMk id="2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2:22:53.608" v="823" actId="20577"/>
          <ac:spMkLst>
            <pc:docMk/>
            <pc:sldMk cId="0" sldId="267"/>
            <ac:spMk id="4" creationId="{00000000-0000-0000-0000-000000000000}"/>
          </ac:spMkLst>
        </pc:spChg>
        <pc:picChg chg="mod">
          <ac:chgData name="Galy Krasnikova" userId="ef6a68902831ee65" providerId="LiveId" clId="{5ECEFFE3-7EAB-4994-88A1-178FD4046A40}" dt="2023-03-13T12:22:02.522" v="799" actId="1076"/>
          <ac:picMkLst>
            <pc:docMk/>
            <pc:sldMk cId="0" sldId="267"/>
            <ac:picMk id="1026" creationId="{00000000-0000-0000-0000-000000000000}"/>
          </ac:picMkLst>
        </pc:picChg>
        <pc:picChg chg="mod">
          <ac:chgData name="Galy Krasnikova" userId="ef6a68902831ee65" providerId="LiveId" clId="{5ECEFFE3-7EAB-4994-88A1-178FD4046A40}" dt="2023-03-13T12:22:05.514" v="800" actId="1076"/>
          <ac:picMkLst>
            <pc:docMk/>
            <pc:sldMk cId="0" sldId="267"/>
            <ac:picMk id="3074" creationId="{00000000-0000-0000-0000-000000000000}"/>
          </ac:picMkLst>
        </pc:picChg>
      </pc:sldChg>
      <pc:sldChg chg="modSp mod">
        <pc:chgData name="Galy Krasnikova" userId="ef6a68902831ee65" providerId="LiveId" clId="{5ECEFFE3-7EAB-4994-88A1-178FD4046A40}" dt="2023-03-13T14:06:52.161" v="2463" actId="14100"/>
        <pc:sldMkLst>
          <pc:docMk/>
          <pc:sldMk cId="0" sldId="268"/>
        </pc:sldMkLst>
        <pc:spChg chg="mod">
          <ac:chgData name="Galy Krasnikova" userId="ef6a68902831ee65" providerId="LiveId" clId="{5ECEFFE3-7EAB-4994-88A1-178FD4046A40}" dt="2023-03-13T13:54:30.058" v="2108" actId="120"/>
          <ac:spMkLst>
            <pc:docMk/>
            <pc:sldMk cId="0" sldId="268"/>
            <ac:spMk id="6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3:54:42.703" v="2109" actId="1076"/>
          <ac:spMkLst>
            <pc:docMk/>
            <pc:sldMk cId="0" sldId="268"/>
            <ac:spMk id="1026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3:42:33.350" v="1918" actId="6549"/>
          <ac:spMkLst>
            <pc:docMk/>
            <pc:sldMk cId="0" sldId="268"/>
            <ac:spMk id="1027" creationId="{00000000-0000-0000-0000-000000000000}"/>
          </ac:spMkLst>
        </pc:spChg>
        <pc:graphicFrameChg chg="modGraphic">
          <ac:chgData name="Galy Krasnikova" userId="ef6a68902831ee65" providerId="LiveId" clId="{5ECEFFE3-7EAB-4994-88A1-178FD4046A40}" dt="2023-03-13T13:41:42.089" v="1910" actId="6549"/>
          <ac:graphicFrameMkLst>
            <pc:docMk/>
            <pc:sldMk cId="0" sldId="268"/>
            <ac:graphicFrameMk id="14" creationId="{00000000-0000-0000-0000-000000000000}"/>
          </ac:graphicFrameMkLst>
        </pc:graphicFrameChg>
        <pc:picChg chg="mod">
          <ac:chgData name="Galy Krasnikova" userId="ef6a68902831ee65" providerId="LiveId" clId="{5ECEFFE3-7EAB-4994-88A1-178FD4046A40}" dt="2023-03-13T14:06:52.161" v="2463" actId="14100"/>
          <ac:picMkLst>
            <pc:docMk/>
            <pc:sldMk cId="0" sldId="268"/>
            <ac:picMk id="4" creationId="{00000000-0000-0000-0000-000000000000}"/>
          </ac:picMkLst>
        </pc:picChg>
        <pc:picChg chg="mod">
          <ac:chgData name="Galy Krasnikova" userId="ef6a68902831ee65" providerId="LiveId" clId="{5ECEFFE3-7EAB-4994-88A1-178FD4046A40}" dt="2023-03-13T14:06:39.225" v="2461" actId="14100"/>
          <ac:picMkLst>
            <pc:docMk/>
            <pc:sldMk cId="0" sldId="268"/>
            <ac:picMk id="5" creationId="{00000000-0000-0000-0000-000000000000}"/>
          </ac:picMkLst>
        </pc:picChg>
      </pc:sldChg>
      <pc:sldChg chg="modSp mod">
        <pc:chgData name="Galy Krasnikova" userId="ef6a68902831ee65" providerId="LiveId" clId="{5ECEFFE3-7EAB-4994-88A1-178FD4046A40}" dt="2023-03-13T14:11:27.240" v="2527" actId="20577"/>
        <pc:sldMkLst>
          <pc:docMk/>
          <pc:sldMk cId="0" sldId="269"/>
        </pc:sldMkLst>
        <pc:spChg chg="mod">
          <ac:chgData name="Galy Krasnikova" userId="ef6a68902831ee65" providerId="LiveId" clId="{5ECEFFE3-7EAB-4994-88A1-178FD4046A40}" dt="2023-03-13T14:11:27.240" v="2527" actId="20577"/>
          <ac:spMkLst>
            <pc:docMk/>
            <pc:sldMk cId="0" sldId="269"/>
            <ac:spMk id="7" creationId="{00000000-0000-0000-0000-000000000000}"/>
          </ac:spMkLst>
        </pc:spChg>
      </pc:sldChg>
      <pc:sldChg chg="modSp mod">
        <pc:chgData name="Galy Krasnikova" userId="ef6a68902831ee65" providerId="LiveId" clId="{5ECEFFE3-7EAB-4994-88A1-178FD4046A40}" dt="2023-03-13T12:35:55.842" v="1075" actId="20577"/>
        <pc:sldMkLst>
          <pc:docMk/>
          <pc:sldMk cId="0" sldId="271"/>
        </pc:sldMkLst>
        <pc:spChg chg="mod">
          <ac:chgData name="Galy Krasnikova" userId="ef6a68902831ee65" providerId="LiveId" clId="{5ECEFFE3-7EAB-4994-88A1-178FD4046A40}" dt="2023-03-13T12:29:41.783" v="931" actId="14100"/>
          <ac:spMkLst>
            <pc:docMk/>
            <pc:sldMk cId="0" sldId="271"/>
            <ac:spMk id="3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2:35:55.842" v="1075" actId="20577"/>
          <ac:spMkLst>
            <pc:docMk/>
            <pc:sldMk cId="0" sldId="271"/>
            <ac:spMk id="4" creationId="{00000000-0000-0000-0000-000000000000}"/>
          </ac:spMkLst>
        </pc:spChg>
        <pc:cxnChg chg="mod">
          <ac:chgData name="Galy Krasnikova" userId="ef6a68902831ee65" providerId="LiveId" clId="{5ECEFFE3-7EAB-4994-88A1-178FD4046A40}" dt="2023-03-13T12:32:22.350" v="935" actId="1076"/>
          <ac:cxnSpMkLst>
            <pc:docMk/>
            <pc:sldMk cId="0" sldId="271"/>
            <ac:cxnSpMk id="6" creationId="{00000000-0000-0000-0000-000000000000}"/>
          </ac:cxnSpMkLst>
        </pc:cxnChg>
      </pc:sldChg>
      <pc:sldChg chg="modSp mod">
        <pc:chgData name="Galy Krasnikova" userId="ef6a68902831ee65" providerId="LiveId" clId="{5ECEFFE3-7EAB-4994-88A1-178FD4046A40}" dt="2023-03-13T12:35:41.556" v="1073" actId="20577"/>
        <pc:sldMkLst>
          <pc:docMk/>
          <pc:sldMk cId="0" sldId="272"/>
        </pc:sldMkLst>
        <pc:spChg chg="mod">
          <ac:chgData name="Galy Krasnikova" userId="ef6a68902831ee65" providerId="LiveId" clId="{5ECEFFE3-7EAB-4994-88A1-178FD4046A40}" dt="2023-03-13T12:35:41.556" v="1073" actId="20577"/>
          <ac:spMkLst>
            <pc:docMk/>
            <pc:sldMk cId="0" sldId="272"/>
            <ac:spMk id="4" creationId="{00000000-0000-0000-0000-000000000000}"/>
          </ac:spMkLst>
        </pc:spChg>
      </pc:sldChg>
      <pc:sldChg chg="addSp delSp modSp mod">
        <pc:chgData name="Galy Krasnikova" userId="ef6a68902831ee65" providerId="LiveId" clId="{5ECEFFE3-7EAB-4994-88A1-178FD4046A40}" dt="2023-03-13T13:20:03.040" v="1629" actId="1076"/>
        <pc:sldMkLst>
          <pc:docMk/>
          <pc:sldMk cId="0" sldId="273"/>
        </pc:sldMkLst>
        <pc:spChg chg="mod">
          <ac:chgData name="Galy Krasnikova" userId="ef6a68902831ee65" providerId="LiveId" clId="{5ECEFFE3-7EAB-4994-88A1-178FD4046A40}" dt="2023-03-13T13:13:48.342" v="1570"/>
          <ac:spMkLst>
            <pc:docMk/>
            <pc:sldMk cId="0" sldId="273"/>
            <ac:spMk id="4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3:19:43.215" v="1625" actId="14100"/>
          <ac:spMkLst>
            <pc:docMk/>
            <pc:sldMk cId="0" sldId="273"/>
            <ac:spMk id="9" creationId="{00000000-0000-0000-0000-000000000000}"/>
          </ac:spMkLst>
        </pc:spChg>
        <pc:spChg chg="del mod">
          <ac:chgData name="Galy Krasnikova" userId="ef6a68902831ee65" providerId="LiveId" clId="{5ECEFFE3-7EAB-4994-88A1-178FD4046A40}" dt="2023-03-13T13:19:26.256" v="1616" actId="478"/>
          <ac:spMkLst>
            <pc:docMk/>
            <pc:sldMk cId="0" sldId="273"/>
            <ac:spMk id="11" creationId="{00000000-0000-0000-0000-000000000000}"/>
          </ac:spMkLst>
        </pc:spChg>
        <pc:picChg chg="add mod">
          <ac:chgData name="Galy Krasnikova" userId="ef6a68902831ee65" providerId="LiveId" clId="{5ECEFFE3-7EAB-4994-88A1-178FD4046A40}" dt="2023-03-13T13:12:35.582" v="1565"/>
          <ac:picMkLst>
            <pc:docMk/>
            <pc:sldMk cId="0" sldId="273"/>
            <ac:picMk id="5" creationId="{3BA94CE7-9876-FB60-0764-D048BEA65B33}"/>
          </ac:picMkLst>
        </pc:picChg>
        <pc:picChg chg="mod">
          <ac:chgData name="Galy Krasnikova" userId="ef6a68902831ee65" providerId="LiveId" clId="{5ECEFFE3-7EAB-4994-88A1-178FD4046A40}" dt="2023-03-13T13:12:37.814" v="1569" actId="14100"/>
          <ac:picMkLst>
            <pc:docMk/>
            <pc:sldMk cId="0" sldId="273"/>
            <ac:picMk id="4098" creationId="{00000000-0000-0000-0000-000000000000}"/>
          </ac:picMkLst>
        </pc:picChg>
        <pc:cxnChg chg="mod">
          <ac:chgData name="Galy Krasnikova" userId="ef6a68902831ee65" providerId="LiveId" clId="{5ECEFFE3-7EAB-4994-88A1-178FD4046A40}" dt="2023-03-13T13:20:03.040" v="1629" actId="1076"/>
          <ac:cxnSpMkLst>
            <pc:docMk/>
            <pc:sldMk cId="0" sldId="273"/>
            <ac:cxnSpMk id="8" creationId="{00000000-0000-0000-0000-000000000000}"/>
          </ac:cxnSpMkLst>
        </pc:cxnChg>
      </pc:sldChg>
      <pc:sldChg chg="modSp del mod ord">
        <pc:chgData name="Galy Krasnikova" userId="ef6a68902831ee65" providerId="LiveId" clId="{5ECEFFE3-7EAB-4994-88A1-178FD4046A40}" dt="2023-03-13T13:22:17.137" v="1664" actId="2696"/>
        <pc:sldMkLst>
          <pc:docMk/>
          <pc:sldMk cId="0" sldId="274"/>
        </pc:sldMkLst>
        <pc:spChg chg="mod">
          <ac:chgData name="Galy Krasnikova" userId="ef6a68902831ee65" providerId="LiveId" clId="{5ECEFFE3-7EAB-4994-88A1-178FD4046A40}" dt="2023-03-13T13:17:29.249" v="1580" actId="6549"/>
          <ac:spMkLst>
            <pc:docMk/>
            <pc:sldMk cId="0" sldId="274"/>
            <ac:spMk id="4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3:21:45.342" v="1662" actId="14100"/>
          <ac:spMkLst>
            <pc:docMk/>
            <pc:sldMk cId="0" sldId="274"/>
            <ac:spMk id="18" creationId="{00000000-0000-0000-0000-000000000000}"/>
          </ac:spMkLst>
        </pc:spChg>
        <pc:cxnChg chg="mod">
          <ac:chgData name="Galy Krasnikova" userId="ef6a68902831ee65" providerId="LiveId" clId="{5ECEFFE3-7EAB-4994-88A1-178FD4046A40}" dt="2023-03-13T13:21:49.191" v="1663" actId="14100"/>
          <ac:cxnSpMkLst>
            <pc:docMk/>
            <pc:sldMk cId="0" sldId="274"/>
            <ac:cxnSpMk id="6" creationId="{00000000-0000-0000-0000-000000000000}"/>
          </ac:cxnSpMkLst>
        </pc:cxnChg>
      </pc:sldChg>
      <pc:sldChg chg="modSp mod">
        <pc:chgData name="Galy Krasnikova" userId="ef6a68902831ee65" providerId="LiveId" clId="{5ECEFFE3-7EAB-4994-88A1-178FD4046A40}" dt="2023-03-13T13:10:46.859" v="1555" actId="14100"/>
        <pc:sldMkLst>
          <pc:docMk/>
          <pc:sldMk cId="0" sldId="275"/>
        </pc:sldMkLst>
        <pc:spChg chg="mod">
          <ac:chgData name="Galy Krasnikova" userId="ef6a68902831ee65" providerId="LiveId" clId="{5ECEFFE3-7EAB-4994-88A1-178FD4046A40}" dt="2023-03-13T13:03:39.857" v="1540"/>
          <ac:spMkLst>
            <pc:docMk/>
            <pc:sldMk cId="0" sldId="275"/>
            <ac:spMk id="4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3:10:37.452" v="1553" actId="14100"/>
          <ac:spMkLst>
            <pc:docMk/>
            <pc:sldMk cId="0" sldId="275"/>
            <ac:spMk id="15" creationId="{00000000-0000-0000-0000-000000000000}"/>
          </ac:spMkLst>
        </pc:spChg>
        <pc:cxnChg chg="mod">
          <ac:chgData name="Galy Krasnikova" userId="ef6a68902831ee65" providerId="LiveId" clId="{5ECEFFE3-7EAB-4994-88A1-178FD4046A40}" dt="2023-03-13T13:10:46.859" v="1555" actId="14100"/>
          <ac:cxnSpMkLst>
            <pc:docMk/>
            <pc:sldMk cId="0" sldId="275"/>
            <ac:cxnSpMk id="7" creationId="{00000000-0000-0000-0000-000000000000}"/>
          </ac:cxnSpMkLst>
        </pc:cxnChg>
      </pc:sldChg>
      <pc:sldChg chg="modSp mod">
        <pc:chgData name="Galy Krasnikova" userId="ef6a68902831ee65" providerId="LiveId" clId="{5ECEFFE3-7EAB-4994-88A1-178FD4046A40}" dt="2023-03-13T13:21:02.824" v="1644" actId="14100"/>
        <pc:sldMkLst>
          <pc:docMk/>
          <pc:sldMk cId="0" sldId="276"/>
        </pc:sldMkLst>
        <pc:spChg chg="mod">
          <ac:chgData name="Galy Krasnikova" userId="ef6a68902831ee65" providerId="LiveId" clId="{5ECEFFE3-7EAB-4994-88A1-178FD4046A40}" dt="2023-03-13T13:15:38.367" v="1576" actId="20577"/>
          <ac:spMkLst>
            <pc:docMk/>
            <pc:sldMk cId="0" sldId="276"/>
            <ac:spMk id="4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3:20:35.543" v="1640" actId="14100"/>
          <ac:spMkLst>
            <pc:docMk/>
            <pc:sldMk cId="0" sldId="276"/>
            <ac:spMk id="15" creationId="{00000000-0000-0000-0000-000000000000}"/>
          </ac:spMkLst>
        </pc:spChg>
        <pc:cxnChg chg="mod">
          <ac:chgData name="Galy Krasnikova" userId="ef6a68902831ee65" providerId="LiveId" clId="{5ECEFFE3-7EAB-4994-88A1-178FD4046A40}" dt="2023-03-13T13:21:02.824" v="1644" actId="14100"/>
          <ac:cxnSpMkLst>
            <pc:docMk/>
            <pc:sldMk cId="0" sldId="276"/>
            <ac:cxnSpMk id="7" creationId="{00000000-0000-0000-0000-000000000000}"/>
          </ac:cxnSpMkLst>
        </pc:cxnChg>
      </pc:sldChg>
      <pc:sldChg chg="modSp mod">
        <pc:chgData name="Galy Krasnikova" userId="ef6a68902831ee65" providerId="LiveId" clId="{5ECEFFE3-7EAB-4994-88A1-178FD4046A40}" dt="2023-03-13T07:56:02.571" v="11" actId="1036"/>
        <pc:sldMkLst>
          <pc:docMk/>
          <pc:sldMk cId="0" sldId="281"/>
        </pc:sldMkLst>
        <pc:spChg chg="mod">
          <ac:chgData name="Galy Krasnikova" userId="ef6a68902831ee65" providerId="LiveId" clId="{5ECEFFE3-7EAB-4994-88A1-178FD4046A40}" dt="2023-03-13T07:56:02.571" v="11" actId="1036"/>
          <ac:spMkLst>
            <pc:docMk/>
            <pc:sldMk cId="0" sldId="281"/>
            <ac:spMk id="6" creationId="{00000000-0000-0000-0000-000000000000}"/>
          </ac:spMkLst>
        </pc:spChg>
      </pc:sldChg>
      <pc:sldChg chg="modSp">
        <pc:chgData name="Galy Krasnikova" userId="ef6a68902831ee65" providerId="LiveId" clId="{5ECEFFE3-7EAB-4994-88A1-178FD4046A40}" dt="2023-03-13T09:09:03.277" v="28" actId="20577"/>
        <pc:sldMkLst>
          <pc:docMk/>
          <pc:sldMk cId="0" sldId="282"/>
        </pc:sldMkLst>
        <pc:graphicFrameChg chg="mod">
          <ac:chgData name="Galy Krasnikova" userId="ef6a68902831ee65" providerId="LiveId" clId="{5ECEFFE3-7EAB-4994-88A1-178FD4046A40}" dt="2023-03-13T09:09:03.277" v="28" actId="20577"/>
          <ac:graphicFrameMkLst>
            <pc:docMk/>
            <pc:sldMk cId="0" sldId="282"/>
            <ac:graphicFrameMk id="10" creationId="{00000000-0000-0000-0000-000000000000}"/>
          </ac:graphicFrameMkLst>
        </pc:graphicFrameChg>
      </pc:sldChg>
      <pc:sldChg chg="addSp delSp modSp mod">
        <pc:chgData name="Galy Krasnikova" userId="ef6a68902831ee65" providerId="LiveId" clId="{5ECEFFE3-7EAB-4994-88A1-178FD4046A40}" dt="2023-03-20T12:41:06.883" v="3208" actId="20577"/>
        <pc:sldMkLst>
          <pc:docMk/>
          <pc:sldMk cId="0" sldId="283"/>
        </pc:sldMkLst>
        <pc:spChg chg="add del mod">
          <ac:chgData name="Galy Krasnikova" userId="ef6a68902831ee65" providerId="LiveId" clId="{5ECEFFE3-7EAB-4994-88A1-178FD4046A40}" dt="2023-03-15T09:21:56.515" v="2765" actId="11529"/>
          <ac:spMkLst>
            <pc:docMk/>
            <pc:sldMk cId="0" sldId="283"/>
            <ac:spMk id="2" creationId="{3012753E-05B3-A926-82D5-2D7EE6283C25}"/>
          </ac:spMkLst>
        </pc:spChg>
        <pc:spChg chg="add del mod">
          <ac:chgData name="Galy Krasnikova" userId="ef6a68902831ee65" providerId="LiveId" clId="{5ECEFFE3-7EAB-4994-88A1-178FD4046A40}" dt="2023-03-14T09:21:02.489" v="2591" actId="767"/>
          <ac:spMkLst>
            <pc:docMk/>
            <pc:sldMk cId="0" sldId="283"/>
            <ac:spMk id="2" creationId="{984D5391-5B85-8DE6-0E7E-730093CE1901}"/>
          </ac:spMkLst>
        </pc:spChg>
        <pc:spChg chg="mod">
          <ac:chgData name="Galy Krasnikova" userId="ef6a68902831ee65" providerId="LiveId" clId="{5ECEFFE3-7EAB-4994-88A1-178FD4046A40}" dt="2023-03-15T09:05:01.773" v="2738" actId="18245"/>
          <ac:spMkLst>
            <pc:docMk/>
            <pc:sldMk cId="0" sldId="283"/>
            <ac:spMk id="3" creationId="{5A0754FF-17FC-395B-FAD5-BA7EF6EE4948}"/>
          </ac:spMkLst>
        </pc:spChg>
        <pc:spChg chg="add mod">
          <ac:chgData name="Galy Krasnikova" userId="ef6a68902831ee65" providerId="LiveId" clId="{5ECEFFE3-7EAB-4994-88A1-178FD4046A40}" dt="2023-03-14T09:26:12.340" v="2682"/>
          <ac:spMkLst>
            <pc:docMk/>
            <pc:sldMk cId="0" sldId="283"/>
            <ac:spMk id="3" creationId="{D438E90E-59B1-47B7-8C56-08A0BE5F8887}"/>
          </ac:spMkLst>
        </pc:spChg>
        <pc:spChg chg="mod">
          <ac:chgData name="Galy Krasnikova" userId="ef6a68902831ee65" providerId="LiveId" clId="{5ECEFFE3-7EAB-4994-88A1-178FD4046A40}" dt="2023-03-15T10:43:18.883" v="2773" actId="18245"/>
          <ac:spMkLst>
            <pc:docMk/>
            <pc:sldMk cId="0" sldId="283"/>
            <ac:spMk id="6" creationId="{1FC6987E-FBA7-17DE-8FE2-7C766DF3B08B}"/>
          </ac:spMkLst>
        </pc:spChg>
        <pc:spChg chg="mod">
          <ac:chgData name="Galy Krasnikova" userId="ef6a68902831ee65" providerId="LiveId" clId="{5ECEFFE3-7EAB-4994-88A1-178FD4046A40}" dt="2023-03-15T09:05:01.773" v="2738" actId="18245"/>
          <ac:spMkLst>
            <pc:docMk/>
            <pc:sldMk cId="0" sldId="283"/>
            <ac:spMk id="6" creationId="{2C761957-FFE0-4588-5FC3-5E5C3640B102}"/>
          </ac:spMkLst>
        </pc:spChg>
        <pc:spChg chg="mod">
          <ac:chgData name="Galy Krasnikova" userId="ef6a68902831ee65" providerId="LiveId" clId="{5ECEFFE3-7EAB-4994-88A1-178FD4046A40}" dt="2023-03-20T11:42:42.611" v="3204" actId="14100"/>
          <ac:spMkLst>
            <pc:docMk/>
            <pc:sldMk cId="0" sldId="283"/>
            <ac:spMk id="9" creationId="{37370EE0-DD28-8F6F-2E48-FF220DFEFDB6}"/>
          </ac:spMkLst>
        </pc:spChg>
        <pc:spChg chg="mod">
          <ac:chgData name="Galy Krasnikova" userId="ef6a68902831ee65" providerId="LiveId" clId="{5ECEFFE3-7EAB-4994-88A1-178FD4046A40}" dt="2023-03-15T09:05:01.773" v="2738" actId="18245"/>
          <ac:spMkLst>
            <pc:docMk/>
            <pc:sldMk cId="0" sldId="283"/>
            <ac:spMk id="9" creationId="{C3CF426A-0447-48E5-A2C7-B5089E5D521D}"/>
          </ac:spMkLst>
        </pc:spChg>
        <pc:spChg chg="mod">
          <ac:chgData name="Galy Krasnikova" userId="ef6a68902831ee65" providerId="LiveId" clId="{5ECEFFE3-7EAB-4994-88A1-178FD4046A40}" dt="2023-03-15T09:05:01.773" v="2738" actId="18245"/>
          <ac:spMkLst>
            <pc:docMk/>
            <pc:sldMk cId="0" sldId="283"/>
            <ac:spMk id="10" creationId="{0FCD530D-2A70-1AF6-72C8-7F7616729D3C}"/>
          </ac:spMkLst>
        </pc:spChg>
        <pc:spChg chg="add del mod">
          <ac:chgData name="Galy Krasnikova" userId="ef6a68902831ee65" providerId="LiveId" clId="{5ECEFFE3-7EAB-4994-88A1-178FD4046A40}" dt="2023-03-15T11:08:58.165" v="3017" actId="1076"/>
          <ac:spMkLst>
            <pc:docMk/>
            <pc:sldMk cId="0" sldId="283"/>
            <ac:spMk id="10" creationId="{27A0AF2C-10BC-577C-448D-81CE7ADFE13F}"/>
          </ac:spMkLst>
        </pc:spChg>
        <pc:spChg chg="mod">
          <ac:chgData name="Galy Krasnikova" userId="ef6a68902831ee65" providerId="LiveId" clId="{5ECEFFE3-7EAB-4994-88A1-178FD4046A40}" dt="2023-03-15T09:05:01.773" v="2738" actId="18245"/>
          <ac:spMkLst>
            <pc:docMk/>
            <pc:sldMk cId="0" sldId="283"/>
            <ac:spMk id="11" creationId="{9784FCB6-DFF1-D5F0-7D06-DB9030704A8A}"/>
          </ac:spMkLst>
        </pc:spChg>
        <pc:spChg chg="mod">
          <ac:chgData name="Galy Krasnikova" userId="ef6a68902831ee65" providerId="LiveId" clId="{5ECEFFE3-7EAB-4994-88A1-178FD4046A40}" dt="2023-03-20T11:42:55.195" v="3206" actId="14100"/>
          <ac:spMkLst>
            <pc:docMk/>
            <pc:sldMk cId="0" sldId="283"/>
            <ac:spMk id="11" creationId="{F69898A1-3409-0192-0511-E693E050EAE6}"/>
          </ac:spMkLst>
        </pc:spChg>
        <pc:spChg chg="mod">
          <ac:chgData name="Galy Krasnikova" userId="ef6a68902831ee65" providerId="LiveId" clId="{5ECEFFE3-7EAB-4994-88A1-178FD4046A40}" dt="2023-03-15T09:05:01.773" v="2738" actId="18245"/>
          <ac:spMkLst>
            <pc:docMk/>
            <pc:sldMk cId="0" sldId="283"/>
            <ac:spMk id="12" creationId="{74CCB620-71D3-383E-82EE-FBD1C15AF2FC}"/>
          </ac:spMkLst>
        </pc:spChg>
        <pc:spChg chg="del mod">
          <ac:chgData name="Galy Krasnikova" userId="ef6a68902831ee65" providerId="LiveId" clId="{5ECEFFE3-7EAB-4994-88A1-178FD4046A40}" dt="2023-03-20T11:35:04.823" v="3147" actId="478"/>
          <ac:spMkLst>
            <pc:docMk/>
            <pc:sldMk cId="0" sldId="283"/>
            <ac:spMk id="12" creationId="{C4E042E4-C43F-2630-214A-C30BEA7A0853}"/>
          </ac:spMkLst>
        </pc:spChg>
        <pc:spChg chg="mod">
          <ac:chgData name="Galy Krasnikova" userId="ef6a68902831ee65" providerId="LiveId" clId="{5ECEFFE3-7EAB-4994-88A1-178FD4046A40}" dt="2023-03-20T11:42:46.219" v="3205" actId="14100"/>
          <ac:spMkLst>
            <pc:docMk/>
            <pc:sldMk cId="0" sldId="283"/>
            <ac:spMk id="13" creationId="{445BD345-AF66-3AFD-41A3-BC36FB87C8B5}"/>
          </ac:spMkLst>
        </pc:spChg>
        <pc:spChg chg="mod">
          <ac:chgData name="Galy Krasnikova" userId="ef6a68902831ee65" providerId="LiveId" clId="{5ECEFFE3-7EAB-4994-88A1-178FD4046A40}" dt="2023-03-15T09:04:54.624" v="2735" actId="18245"/>
          <ac:spMkLst>
            <pc:docMk/>
            <pc:sldMk cId="0" sldId="283"/>
            <ac:spMk id="13" creationId="{63D124D9-5D71-8CC9-1752-63845BA4DEAA}"/>
          </ac:spMkLst>
        </pc:spChg>
        <pc:spChg chg="del mod">
          <ac:chgData name="Galy Krasnikova" userId="ef6a68902831ee65" providerId="LiveId" clId="{5ECEFFE3-7EAB-4994-88A1-178FD4046A40}" dt="2023-03-20T11:35:20.989" v="3151" actId="478"/>
          <ac:spMkLst>
            <pc:docMk/>
            <pc:sldMk cId="0" sldId="283"/>
            <ac:spMk id="14" creationId="{F525FA87-CAB6-A89C-4E82-125BAFD6764D}"/>
          </ac:spMkLst>
        </pc:spChg>
        <pc:spChg chg="mod">
          <ac:chgData name="Galy Krasnikova" userId="ef6a68902831ee65" providerId="LiveId" clId="{5ECEFFE3-7EAB-4994-88A1-178FD4046A40}" dt="2023-03-20T11:42:37.939" v="3203" actId="14100"/>
          <ac:spMkLst>
            <pc:docMk/>
            <pc:sldMk cId="0" sldId="283"/>
            <ac:spMk id="15" creationId="{90A3AD73-8EEE-59F1-77D6-94A640E8B418}"/>
          </ac:spMkLst>
        </pc:spChg>
        <pc:spChg chg="add del mod">
          <ac:chgData name="Galy Krasnikova" userId="ef6a68902831ee65" providerId="LiveId" clId="{5ECEFFE3-7EAB-4994-88A1-178FD4046A40}" dt="2023-03-20T11:35:30.074" v="3154" actId="478"/>
          <ac:spMkLst>
            <pc:docMk/>
            <pc:sldMk cId="0" sldId="283"/>
            <ac:spMk id="16" creationId="{52BE60DB-1E06-CADB-7E88-81ACFE1DDB1A}"/>
          </ac:spMkLst>
        </pc:spChg>
        <pc:spChg chg="add del mod">
          <ac:chgData name="Galy Krasnikova" userId="ef6a68902831ee65" providerId="LiveId" clId="{5ECEFFE3-7EAB-4994-88A1-178FD4046A40}" dt="2023-03-15T10:44:59.794" v="2780" actId="767"/>
          <ac:spMkLst>
            <pc:docMk/>
            <pc:sldMk cId="0" sldId="283"/>
            <ac:spMk id="17" creationId="{5FC19F6E-6BF6-0B1A-FD1D-B15E277DB7D5}"/>
          </ac:spMkLst>
        </pc:spChg>
        <pc:spChg chg="add mod">
          <ac:chgData name="Galy Krasnikova" userId="ef6a68902831ee65" providerId="LiveId" clId="{5ECEFFE3-7EAB-4994-88A1-178FD4046A40}" dt="2023-03-20T11:30:18.803" v="3100"/>
          <ac:spMkLst>
            <pc:docMk/>
            <pc:sldMk cId="0" sldId="283"/>
            <ac:spMk id="18" creationId="{5FFDDCDE-C11D-9716-EB3F-9B3187FE0CE1}"/>
          </ac:spMkLst>
        </pc:spChg>
        <pc:spChg chg="add del mod">
          <ac:chgData name="Galy Krasnikova" userId="ef6a68902831ee65" providerId="LiveId" clId="{5ECEFFE3-7EAB-4994-88A1-178FD4046A40}" dt="2023-03-15T10:44:58.698" v="2779" actId="767"/>
          <ac:spMkLst>
            <pc:docMk/>
            <pc:sldMk cId="0" sldId="283"/>
            <ac:spMk id="18" creationId="{7661113F-6D43-88B7-AA13-AA1D2EBA07E5}"/>
          </ac:spMkLst>
        </pc:spChg>
        <pc:spChg chg="add mod">
          <ac:chgData name="Galy Krasnikova" userId="ef6a68902831ee65" providerId="LiveId" clId="{5ECEFFE3-7EAB-4994-88A1-178FD4046A40}" dt="2023-03-20T12:41:04.653" v="3207" actId="20577"/>
          <ac:spMkLst>
            <pc:docMk/>
            <pc:sldMk cId="0" sldId="283"/>
            <ac:spMk id="19" creationId="{5FFDDCDE-C11D-9716-EB3F-9B3187FE0CE1}"/>
          </ac:spMkLst>
        </pc:spChg>
        <pc:spChg chg="add del">
          <ac:chgData name="Galy Krasnikova" userId="ef6a68902831ee65" providerId="LiveId" clId="{5ECEFFE3-7EAB-4994-88A1-178FD4046A40}" dt="2023-03-15T10:47:03.127" v="2782" actId="478"/>
          <ac:spMkLst>
            <pc:docMk/>
            <pc:sldMk cId="0" sldId="283"/>
            <ac:spMk id="19" creationId="{F4A283CC-D22C-C55B-AC16-EE4EEC644006}"/>
          </ac:spMkLst>
        </pc:spChg>
        <pc:spChg chg="add del mod">
          <ac:chgData name="Galy Krasnikova" userId="ef6a68902831ee65" providerId="LiveId" clId="{5ECEFFE3-7EAB-4994-88A1-178FD4046A40}" dt="2023-03-20T11:24:01.965" v="3023" actId="478"/>
          <ac:spMkLst>
            <pc:docMk/>
            <pc:sldMk cId="0" sldId="283"/>
            <ac:spMk id="20" creationId="{D771BD80-9EE5-E2FE-30A5-CFFEC9D33E3D}"/>
          </ac:spMkLst>
        </pc:spChg>
        <pc:spChg chg="add del mod">
          <ac:chgData name="Galy Krasnikova" userId="ef6a68902831ee65" providerId="LiveId" clId="{5ECEFFE3-7EAB-4994-88A1-178FD4046A40}" dt="2023-03-20T11:24:08.024" v="3024" actId="478"/>
          <ac:spMkLst>
            <pc:docMk/>
            <pc:sldMk cId="0" sldId="283"/>
            <ac:spMk id="21" creationId="{805E4E7B-640C-BBCE-2E97-1D984A299601}"/>
          </ac:spMkLst>
        </pc:spChg>
        <pc:spChg chg="add del mod">
          <ac:chgData name="Galy Krasnikova" userId="ef6a68902831ee65" providerId="LiveId" clId="{5ECEFFE3-7EAB-4994-88A1-178FD4046A40}" dt="2023-03-20T11:24:09.719" v="3025" actId="478"/>
          <ac:spMkLst>
            <pc:docMk/>
            <pc:sldMk cId="0" sldId="283"/>
            <ac:spMk id="22" creationId="{C2CB8EE1-5F12-AF17-1802-FBEEA8CEC440}"/>
          </ac:spMkLst>
        </pc:spChg>
        <pc:spChg chg="add del mod">
          <ac:chgData name="Galy Krasnikova" userId="ef6a68902831ee65" providerId="LiveId" clId="{5ECEFFE3-7EAB-4994-88A1-178FD4046A40}" dt="2023-03-20T11:24:11.207" v="3026" actId="478"/>
          <ac:spMkLst>
            <pc:docMk/>
            <pc:sldMk cId="0" sldId="283"/>
            <ac:spMk id="23" creationId="{267C1111-D5DD-46D1-F4AB-F01707D98836}"/>
          </ac:spMkLst>
        </pc:spChg>
        <pc:spChg chg="add mod">
          <ac:chgData name="Galy Krasnikova" userId="ef6a68902831ee65" providerId="LiveId" clId="{5ECEFFE3-7EAB-4994-88A1-178FD4046A40}" dt="2023-03-20T11:38:17.237" v="3170" actId="208"/>
          <ac:spMkLst>
            <pc:docMk/>
            <pc:sldMk cId="0" sldId="283"/>
            <ac:spMk id="24" creationId="{C9C13C7E-11CD-26C3-0519-383BDE8AA48B}"/>
          </ac:spMkLst>
        </pc:spChg>
        <pc:spChg chg="add mod">
          <ac:chgData name="Galy Krasnikova" userId="ef6a68902831ee65" providerId="LiveId" clId="{5ECEFFE3-7EAB-4994-88A1-178FD4046A40}" dt="2023-03-20T12:41:06.883" v="3208" actId="20577"/>
          <ac:spMkLst>
            <pc:docMk/>
            <pc:sldMk cId="0" sldId="283"/>
            <ac:spMk id="25" creationId="{142E0F8B-1A10-5FAD-9C25-BEA3E47A6862}"/>
          </ac:spMkLst>
        </pc:spChg>
        <pc:grpChg chg="mod">
          <ac:chgData name="Galy Krasnikova" userId="ef6a68902831ee65" providerId="LiveId" clId="{5ECEFFE3-7EAB-4994-88A1-178FD4046A40}" dt="2023-03-15T09:05:01.773" v="2738" actId="18245"/>
          <ac:grpSpMkLst>
            <pc:docMk/>
            <pc:sldMk cId="0" sldId="283"/>
            <ac:grpSpMk id="2" creationId="{94BC52A6-0BC1-80C8-73D8-1C3267FA528D}"/>
          </ac:grpSpMkLst>
        </pc:grpChg>
        <pc:grpChg chg="mod">
          <ac:chgData name="Galy Krasnikova" userId="ef6a68902831ee65" providerId="LiveId" clId="{5ECEFFE3-7EAB-4994-88A1-178FD4046A40}" dt="2023-03-20T11:35:46.814" v="3155" actId="1076"/>
          <ac:grpSpMkLst>
            <pc:docMk/>
            <pc:sldMk cId="0" sldId="283"/>
            <ac:grpSpMk id="3" creationId="{9F2E67CC-F133-6A91-2482-3591BD4E694C}"/>
          </ac:grpSpMkLst>
        </pc:grpChg>
        <pc:graphicFrameChg chg="add del mod">
          <ac:chgData name="Galy Krasnikova" userId="ef6a68902831ee65" providerId="LiveId" clId="{5ECEFFE3-7EAB-4994-88A1-178FD4046A40}" dt="2023-03-15T10:43:18.883" v="2773" actId="18245"/>
          <ac:graphicFrameMkLst>
            <pc:docMk/>
            <pc:sldMk cId="0" sldId="283"/>
            <ac:graphicFrameMk id="7" creationId="{00000000-0000-0000-0000-000000000000}"/>
          </ac:graphicFrameMkLst>
        </pc:graphicFrameChg>
        <pc:graphicFrameChg chg="add del mod">
          <ac:chgData name="Galy Krasnikova" userId="ef6a68902831ee65" providerId="LiveId" clId="{5ECEFFE3-7EAB-4994-88A1-178FD4046A40}" dt="2023-03-20T11:39:54.297" v="3179" actId="478"/>
          <ac:graphicFrameMkLst>
            <pc:docMk/>
            <pc:sldMk cId="0" sldId="283"/>
            <ac:graphicFrameMk id="17" creationId="{CA2644A4-3300-F2C5-3D54-4AD970C3D559}"/>
          </ac:graphicFrameMkLst>
        </pc:graphicFrameChg>
        <pc:picChg chg="add del mod ord">
          <ac:chgData name="Galy Krasnikova" userId="ef6a68902831ee65" providerId="LiveId" clId="{5ECEFFE3-7EAB-4994-88A1-178FD4046A40}" dt="2023-03-20T11:27:01.989" v="3043" actId="12084"/>
          <ac:picMkLst>
            <pc:docMk/>
            <pc:sldMk cId="0" sldId="283"/>
            <ac:picMk id="7" creationId="{5FFDDCDE-C11D-9716-EB3F-9B3187FE0CE1}"/>
          </ac:picMkLst>
        </pc:picChg>
      </pc:sldChg>
      <pc:sldChg chg="modSp mod">
        <pc:chgData name="Galy Krasnikova" userId="ef6a68902831ee65" providerId="LiveId" clId="{5ECEFFE3-7EAB-4994-88A1-178FD4046A40}" dt="2023-03-13T10:47:21.158" v="75" actId="20577"/>
        <pc:sldMkLst>
          <pc:docMk/>
          <pc:sldMk cId="0" sldId="284"/>
        </pc:sldMkLst>
        <pc:spChg chg="mod">
          <ac:chgData name="Galy Krasnikova" userId="ef6a68902831ee65" providerId="LiveId" clId="{5ECEFFE3-7EAB-4994-88A1-178FD4046A40}" dt="2023-03-13T10:46:38.746" v="50" actId="20577"/>
          <ac:spMkLst>
            <pc:docMk/>
            <pc:sldMk cId="0" sldId="284"/>
            <ac:spMk id="11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0:47:21.158" v="75" actId="20577"/>
          <ac:spMkLst>
            <pc:docMk/>
            <pc:sldMk cId="0" sldId="284"/>
            <ac:spMk id="17" creationId="{00000000-0000-0000-0000-000000000000}"/>
          </ac:spMkLst>
        </pc:spChg>
        <pc:graphicFrameChg chg="mod">
          <ac:chgData name="Galy Krasnikova" userId="ef6a68902831ee65" providerId="LiveId" clId="{5ECEFFE3-7EAB-4994-88A1-178FD4046A40}" dt="2023-03-13T10:47:13.494" v="73" actId="20577"/>
          <ac:graphicFrameMkLst>
            <pc:docMk/>
            <pc:sldMk cId="0" sldId="284"/>
            <ac:graphicFrameMk id="10" creationId="{00000000-0000-0000-0000-000000000000}"/>
          </ac:graphicFrameMkLst>
        </pc:graphicFrameChg>
      </pc:sldChg>
      <pc:sldChg chg="modSp">
        <pc:chgData name="Galy Krasnikova" userId="ef6a68902831ee65" providerId="LiveId" clId="{5ECEFFE3-7EAB-4994-88A1-178FD4046A40}" dt="2023-03-13T10:47:50.198" v="84" actId="20577"/>
        <pc:sldMkLst>
          <pc:docMk/>
          <pc:sldMk cId="0" sldId="285"/>
        </pc:sldMkLst>
        <pc:graphicFrameChg chg="mod">
          <ac:chgData name="Galy Krasnikova" userId="ef6a68902831ee65" providerId="LiveId" clId="{5ECEFFE3-7EAB-4994-88A1-178FD4046A40}" dt="2023-03-13T10:47:50.198" v="84" actId="20577"/>
          <ac:graphicFrameMkLst>
            <pc:docMk/>
            <pc:sldMk cId="0" sldId="285"/>
            <ac:graphicFrameMk id="11" creationId="{00000000-0000-0000-0000-000000000000}"/>
          </ac:graphicFrameMkLst>
        </pc:graphicFrameChg>
      </pc:sldChg>
      <pc:sldChg chg="modSp mod">
        <pc:chgData name="Galy Krasnikova" userId="ef6a68902831ee65" providerId="LiveId" clId="{5ECEFFE3-7EAB-4994-88A1-178FD4046A40}" dt="2023-03-13T12:47:00.478" v="1375" actId="207"/>
        <pc:sldMkLst>
          <pc:docMk/>
          <pc:sldMk cId="472376426" sldId="287"/>
        </pc:sldMkLst>
        <pc:spChg chg="mod">
          <ac:chgData name="Galy Krasnikova" userId="ef6a68902831ee65" providerId="LiveId" clId="{5ECEFFE3-7EAB-4994-88A1-178FD4046A40}" dt="2023-03-13T12:46:41.327" v="1374" actId="14100"/>
          <ac:spMkLst>
            <pc:docMk/>
            <pc:sldMk cId="472376426" sldId="287"/>
            <ac:spMk id="3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2:47:00.478" v="1375" actId="207"/>
          <ac:spMkLst>
            <pc:docMk/>
            <pc:sldMk cId="472376426" sldId="287"/>
            <ac:spMk id="4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2:44:49.224" v="1301" actId="14100"/>
          <ac:spMkLst>
            <pc:docMk/>
            <pc:sldMk cId="472376426" sldId="287"/>
            <ac:spMk id="15" creationId="{00000000-0000-0000-0000-000000000000}"/>
          </ac:spMkLst>
        </pc:spChg>
        <pc:cxnChg chg="mod">
          <ac:chgData name="Galy Krasnikova" userId="ef6a68902831ee65" providerId="LiveId" clId="{5ECEFFE3-7EAB-4994-88A1-178FD4046A40}" dt="2023-03-13T12:44:58.167" v="1303" actId="14100"/>
          <ac:cxnSpMkLst>
            <pc:docMk/>
            <pc:sldMk cId="472376426" sldId="287"/>
            <ac:cxnSpMk id="7" creationId="{00000000-0000-0000-0000-000000000000}"/>
          </ac:cxnSpMkLst>
        </pc:cxnChg>
      </pc:sldChg>
      <pc:sldChg chg="modSp mod">
        <pc:chgData name="Galy Krasnikova" userId="ef6a68902831ee65" providerId="LiveId" clId="{5ECEFFE3-7EAB-4994-88A1-178FD4046A40}" dt="2023-03-13T13:02:00.748" v="1539" actId="20577"/>
        <pc:sldMkLst>
          <pc:docMk/>
          <pc:sldMk cId="3466398885" sldId="288"/>
        </pc:sldMkLst>
        <pc:spChg chg="mod">
          <ac:chgData name="Galy Krasnikova" userId="ef6a68902831ee65" providerId="LiveId" clId="{5ECEFFE3-7EAB-4994-88A1-178FD4046A40}" dt="2023-03-13T13:02:00.748" v="1539" actId="20577"/>
          <ac:spMkLst>
            <pc:docMk/>
            <pc:sldMk cId="3466398885" sldId="288"/>
            <ac:spMk id="4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2:52:00.108" v="1451" actId="14100"/>
          <ac:spMkLst>
            <pc:docMk/>
            <pc:sldMk cId="3466398885" sldId="288"/>
            <ac:spMk id="15" creationId="{00000000-0000-0000-0000-000000000000}"/>
          </ac:spMkLst>
        </pc:spChg>
        <pc:cxnChg chg="mod">
          <ac:chgData name="Galy Krasnikova" userId="ef6a68902831ee65" providerId="LiveId" clId="{5ECEFFE3-7EAB-4994-88A1-178FD4046A40}" dt="2023-03-13T12:52:09.684" v="1453" actId="14100"/>
          <ac:cxnSpMkLst>
            <pc:docMk/>
            <pc:sldMk cId="3466398885" sldId="288"/>
            <ac:cxnSpMk id="7" creationId="{00000000-0000-0000-0000-000000000000}"/>
          </ac:cxnSpMkLst>
        </pc:cxnChg>
      </pc:sldChg>
      <pc:sldChg chg="addSp delSp modSp mod ord">
        <pc:chgData name="Galy Krasnikova" userId="ef6a68902831ee65" providerId="LiveId" clId="{5ECEFFE3-7EAB-4994-88A1-178FD4046A40}" dt="2023-03-13T14:10:04.608" v="2494" actId="1076"/>
        <pc:sldMkLst>
          <pc:docMk/>
          <pc:sldMk cId="4146809547" sldId="289"/>
        </pc:sldMkLst>
        <pc:spChg chg="mod">
          <ac:chgData name="Galy Krasnikova" userId="ef6a68902831ee65" providerId="LiveId" clId="{5ECEFFE3-7EAB-4994-88A1-178FD4046A40}" dt="2023-03-13T13:55:07.915" v="2112" actId="20577"/>
          <ac:spMkLst>
            <pc:docMk/>
            <pc:sldMk cId="4146809547" sldId="289"/>
            <ac:spMk id="6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3:54:01.319" v="2105" actId="1076"/>
          <ac:spMkLst>
            <pc:docMk/>
            <pc:sldMk cId="4146809547" sldId="289"/>
            <ac:spMk id="1026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3:50:47.953" v="1994" actId="313"/>
          <ac:spMkLst>
            <pc:docMk/>
            <pc:sldMk cId="4146809547" sldId="289"/>
            <ac:spMk id="1027" creationId="{00000000-0000-0000-0000-000000000000}"/>
          </ac:spMkLst>
        </pc:spChg>
        <pc:graphicFrameChg chg="mod modGraphic">
          <ac:chgData name="Galy Krasnikova" userId="ef6a68902831ee65" providerId="LiveId" clId="{5ECEFFE3-7EAB-4994-88A1-178FD4046A40}" dt="2023-03-13T13:53:52.303" v="2104" actId="1076"/>
          <ac:graphicFrameMkLst>
            <pc:docMk/>
            <pc:sldMk cId="4146809547" sldId="289"/>
            <ac:graphicFrameMk id="14" creationId="{00000000-0000-0000-0000-000000000000}"/>
          </ac:graphicFrameMkLst>
        </pc:graphicFrameChg>
        <pc:picChg chg="add mod">
          <ac:chgData name="Galy Krasnikova" userId="ef6a68902831ee65" providerId="LiveId" clId="{5ECEFFE3-7EAB-4994-88A1-178FD4046A40}" dt="2023-03-13T13:56:57.886" v="2129" actId="1076"/>
          <ac:picMkLst>
            <pc:docMk/>
            <pc:sldMk cId="4146809547" sldId="289"/>
            <ac:picMk id="3" creationId="{1D3F0DD2-130B-308D-AE77-03FC6EF94662}"/>
          </ac:picMkLst>
        </pc:picChg>
        <pc:picChg chg="add mod">
          <ac:chgData name="Galy Krasnikova" userId="ef6a68902831ee65" providerId="LiveId" clId="{5ECEFFE3-7EAB-4994-88A1-178FD4046A40}" dt="2023-03-13T14:10:04.608" v="2494" actId="1076"/>
          <ac:picMkLst>
            <pc:docMk/>
            <pc:sldMk cId="4146809547" sldId="289"/>
            <ac:picMk id="4" creationId="{82C4BA2A-FBB6-D7EB-850A-D13CCA4DDA0B}"/>
          </ac:picMkLst>
        </pc:picChg>
        <pc:picChg chg="del">
          <ac:chgData name="Galy Krasnikova" userId="ef6a68902831ee65" providerId="LiveId" clId="{5ECEFFE3-7EAB-4994-88A1-178FD4046A40}" dt="2023-03-13T13:55:30.184" v="2113" actId="478"/>
          <ac:picMkLst>
            <pc:docMk/>
            <pc:sldMk cId="4146809547" sldId="289"/>
            <ac:picMk id="9" creationId="{358B6FD1-8C9F-F1F1-9446-A4160FB01317}"/>
          </ac:picMkLst>
        </pc:picChg>
        <pc:picChg chg="del">
          <ac:chgData name="Galy Krasnikova" userId="ef6a68902831ee65" providerId="LiveId" clId="{5ECEFFE3-7EAB-4994-88A1-178FD4046A40}" dt="2023-03-13T13:56:02.746" v="2119" actId="478"/>
          <ac:picMkLst>
            <pc:docMk/>
            <pc:sldMk cId="4146809547" sldId="289"/>
            <ac:picMk id="10" creationId="{5BDE4647-7587-87B7-50D3-12344B94269E}"/>
          </ac:picMkLst>
        </pc:picChg>
      </pc:sldChg>
      <pc:sldChg chg="addSp delSp modSp add mod">
        <pc:chgData name="Galy Krasnikova" userId="ef6a68902831ee65" providerId="LiveId" clId="{5ECEFFE3-7EAB-4994-88A1-178FD4046A40}" dt="2023-03-13T13:25:47.324" v="1758" actId="20577"/>
        <pc:sldMkLst>
          <pc:docMk/>
          <pc:sldMk cId="609575116" sldId="290"/>
        </pc:sldMkLst>
        <pc:spChg chg="mod">
          <ac:chgData name="Galy Krasnikova" userId="ef6a68902831ee65" providerId="LiveId" clId="{5ECEFFE3-7EAB-4994-88A1-178FD4046A40}" dt="2023-03-13T13:25:30.420" v="1753" actId="20577"/>
          <ac:spMkLst>
            <pc:docMk/>
            <pc:sldMk cId="609575116" sldId="290"/>
            <ac:spMk id="4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3:25:47.324" v="1758" actId="20577"/>
          <ac:spMkLst>
            <pc:docMk/>
            <pc:sldMk cId="609575116" sldId="290"/>
            <ac:spMk id="15" creationId="{00000000-0000-0000-0000-000000000000}"/>
          </ac:spMkLst>
        </pc:spChg>
        <pc:picChg chg="add mod">
          <ac:chgData name="Galy Krasnikova" userId="ef6a68902831ee65" providerId="LiveId" clId="{5ECEFFE3-7EAB-4994-88A1-178FD4046A40}" dt="2023-03-13T13:23:03.134" v="1669" actId="14100"/>
          <ac:picMkLst>
            <pc:docMk/>
            <pc:sldMk cId="609575116" sldId="290"/>
            <ac:picMk id="5" creationId="{68DD1C8A-2F30-B93E-A279-3F9C03AB27F0}"/>
          </ac:picMkLst>
        </pc:picChg>
        <pc:picChg chg="del">
          <ac:chgData name="Galy Krasnikova" userId="ef6a68902831ee65" providerId="LiveId" clId="{5ECEFFE3-7EAB-4994-88A1-178FD4046A40}" dt="2023-03-13T13:22:53.495" v="1666" actId="478"/>
          <ac:picMkLst>
            <pc:docMk/>
            <pc:sldMk cId="609575116" sldId="290"/>
            <ac:picMk id="28674" creationId="{00000000-0000-0000-0000-000000000000}"/>
          </ac:picMkLst>
        </pc:picChg>
        <pc:cxnChg chg="mod">
          <ac:chgData name="Galy Krasnikova" userId="ef6a68902831ee65" providerId="LiveId" clId="{5ECEFFE3-7EAB-4994-88A1-178FD4046A40}" dt="2023-03-13T13:23:16.846" v="1671" actId="14100"/>
          <ac:cxnSpMkLst>
            <pc:docMk/>
            <pc:sldMk cId="609575116" sldId="290"/>
            <ac:cxnSpMk id="7" creationId="{00000000-0000-0000-0000-000000000000}"/>
          </ac:cxnSpMkLst>
        </pc:cxnChg>
      </pc:sldChg>
      <pc:sldChg chg="addSp delSp modSp add mod">
        <pc:chgData name="Galy Krasnikova" userId="ef6a68902831ee65" providerId="LiveId" clId="{5ECEFFE3-7EAB-4994-88A1-178FD4046A40}" dt="2023-03-13T13:30:36.750" v="1811" actId="14100"/>
        <pc:sldMkLst>
          <pc:docMk/>
          <pc:sldMk cId="934662727" sldId="291"/>
        </pc:sldMkLst>
        <pc:spChg chg="mod">
          <ac:chgData name="Galy Krasnikova" userId="ef6a68902831ee65" providerId="LiveId" clId="{5ECEFFE3-7EAB-4994-88A1-178FD4046A40}" dt="2023-03-13T13:29:16.246" v="1791" actId="20577"/>
          <ac:spMkLst>
            <pc:docMk/>
            <pc:sldMk cId="934662727" sldId="291"/>
            <ac:spMk id="4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3:30:09.971" v="1803" actId="14100"/>
          <ac:spMkLst>
            <pc:docMk/>
            <pc:sldMk cId="934662727" sldId="291"/>
            <ac:spMk id="15" creationId="{00000000-0000-0000-0000-000000000000}"/>
          </ac:spMkLst>
        </pc:spChg>
        <pc:picChg chg="add mod">
          <ac:chgData name="Galy Krasnikova" userId="ef6a68902831ee65" providerId="LiveId" clId="{5ECEFFE3-7EAB-4994-88A1-178FD4046A40}" dt="2023-03-13T13:27:59.004" v="1789" actId="1076"/>
          <ac:picMkLst>
            <pc:docMk/>
            <pc:sldMk cId="934662727" sldId="291"/>
            <ac:picMk id="5" creationId="{8BE2BE99-2ACB-9DDB-69BE-7C813FA7B44E}"/>
          </ac:picMkLst>
        </pc:picChg>
        <pc:picChg chg="del">
          <ac:chgData name="Galy Krasnikova" userId="ef6a68902831ee65" providerId="LiveId" clId="{5ECEFFE3-7EAB-4994-88A1-178FD4046A40}" dt="2023-03-13T13:27:45.853" v="1785" actId="478"/>
          <ac:picMkLst>
            <pc:docMk/>
            <pc:sldMk cId="934662727" sldId="291"/>
            <ac:picMk id="6" creationId="{00000000-0000-0000-0000-000000000000}"/>
          </ac:picMkLst>
        </pc:picChg>
        <pc:picChg chg="del">
          <ac:chgData name="Galy Krasnikova" userId="ef6a68902831ee65" providerId="LiveId" clId="{5ECEFFE3-7EAB-4994-88A1-178FD4046A40}" dt="2023-03-13T13:27:28.606" v="1780" actId="478"/>
          <ac:picMkLst>
            <pc:docMk/>
            <pc:sldMk cId="934662727" sldId="291"/>
            <ac:picMk id="27650" creationId="{00000000-0000-0000-0000-000000000000}"/>
          </ac:picMkLst>
        </pc:picChg>
        <pc:cxnChg chg="mod">
          <ac:chgData name="Galy Krasnikova" userId="ef6a68902831ee65" providerId="LiveId" clId="{5ECEFFE3-7EAB-4994-88A1-178FD4046A40}" dt="2023-03-13T13:30:36.750" v="1811" actId="14100"/>
          <ac:cxnSpMkLst>
            <pc:docMk/>
            <pc:sldMk cId="934662727" sldId="291"/>
            <ac:cxnSpMk id="7" creationId="{00000000-0000-0000-0000-000000000000}"/>
          </ac:cxnSpMkLst>
        </pc:cxnChg>
      </pc:sldChg>
      <pc:sldChg chg="addSp delSp modSp add mod">
        <pc:chgData name="Galy Krasnikova" userId="ef6a68902831ee65" providerId="LiveId" clId="{5ECEFFE3-7EAB-4994-88A1-178FD4046A40}" dt="2023-03-13T14:09:23.680" v="2488" actId="1076"/>
        <pc:sldMkLst>
          <pc:docMk/>
          <pc:sldMk cId="4183311287" sldId="292"/>
        </pc:sldMkLst>
        <pc:spChg chg="mod">
          <ac:chgData name="Galy Krasnikova" userId="ef6a68902831ee65" providerId="LiveId" clId="{5ECEFFE3-7EAB-4994-88A1-178FD4046A40}" dt="2023-03-13T14:02:57.596" v="2430" actId="1076"/>
          <ac:spMkLst>
            <pc:docMk/>
            <pc:sldMk cId="4183311287" sldId="292"/>
            <ac:spMk id="6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4:03:02.683" v="2431" actId="1076"/>
          <ac:spMkLst>
            <pc:docMk/>
            <pc:sldMk cId="4183311287" sldId="292"/>
            <ac:spMk id="1026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4:09:04.097" v="2483" actId="20577"/>
          <ac:spMkLst>
            <pc:docMk/>
            <pc:sldMk cId="4183311287" sldId="292"/>
            <ac:spMk id="1027" creationId="{00000000-0000-0000-0000-000000000000}"/>
          </ac:spMkLst>
        </pc:spChg>
        <pc:graphicFrameChg chg="mod modGraphic">
          <ac:chgData name="Galy Krasnikova" userId="ef6a68902831ee65" providerId="LiveId" clId="{5ECEFFE3-7EAB-4994-88A1-178FD4046A40}" dt="2023-03-13T14:08:53.912" v="2481" actId="1076"/>
          <ac:graphicFrameMkLst>
            <pc:docMk/>
            <pc:sldMk cId="4183311287" sldId="292"/>
            <ac:graphicFrameMk id="14" creationId="{00000000-0000-0000-0000-000000000000}"/>
          </ac:graphicFrameMkLst>
        </pc:graphicFrameChg>
        <pc:picChg chg="del">
          <ac:chgData name="Galy Krasnikova" userId="ef6a68902831ee65" providerId="LiveId" clId="{5ECEFFE3-7EAB-4994-88A1-178FD4046A40}" dt="2023-03-13T14:01:44.657" v="2420" actId="478"/>
          <ac:picMkLst>
            <pc:docMk/>
            <pc:sldMk cId="4183311287" sldId="292"/>
            <ac:picMk id="3" creationId="{1D3F0DD2-130B-308D-AE77-03FC6EF94662}"/>
          </ac:picMkLst>
        </pc:picChg>
        <pc:picChg chg="del">
          <ac:chgData name="Galy Krasnikova" userId="ef6a68902831ee65" providerId="LiveId" clId="{5ECEFFE3-7EAB-4994-88A1-178FD4046A40}" dt="2023-03-13T14:01:46.376" v="2421" actId="478"/>
          <ac:picMkLst>
            <pc:docMk/>
            <pc:sldMk cId="4183311287" sldId="292"/>
            <ac:picMk id="4" creationId="{82C4BA2A-FBB6-D7EB-850A-D13CCA4DDA0B}"/>
          </ac:picMkLst>
        </pc:picChg>
        <pc:picChg chg="add mod">
          <ac:chgData name="Galy Krasnikova" userId="ef6a68902831ee65" providerId="LiveId" clId="{5ECEFFE3-7EAB-4994-88A1-178FD4046A40}" dt="2023-03-13T14:09:21.697" v="2487" actId="1076"/>
          <ac:picMkLst>
            <pc:docMk/>
            <pc:sldMk cId="4183311287" sldId="292"/>
            <ac:picMk id="5" creationId="{5CD73AA5-1DC9-91D2-ED5E-9772A9896D94}"/>
          </ac:picMkLst>
        </pc:picChg>
        <pc:picChg chg="add del mod">
          <ac:chgData name="Galy Krasnikova" userId="ef6a68902831ee65" providerId="LiveId" clId="{5ECEFFE3-7EAB-4994-88A1-178FD4046A40}" dt="2023-03-13T14:05:06.762" v="2456" actId="478"/>
          <ac:picMkLst>
            <pc:docMk/>
            <pc:sldMk cId="4183311287" sldId="292"/>
            <ac:picMk id="7" creationId="{206BCA6A-D7B9-578A-325C-598A5272C2D2}"/>
          </ac:picMkLst>
        </pc:picChg>
        <pc:picChg chg="add mod">
          <ac:chgData name="Galy Krasnikova" userId="ef6a68902831ee65" providerId="LiveId" clId="{5ECEFFE3-7EAB-4994-88A1-178FD4046A40}" dt="2023-03-13T14:07:40.349" v="2470"/>
          <ac:picMkLst>
            <pc:docMk/>
            <pc:sldMk cId="4183311287" sldId="292"/>
            <ac:picMk id="8" creationId="{78C73792-14B4-7277-5B33-A236B3EA578A}"/>
          </ac:picMkLst>
        </pc:picChg>
        <pc:picChg chg="add mod">
          <ac:chgData name="Galy Krasnikova" userId="ef6a68902831ee65" providerId="LiveId" clId="{5ECEFFE3-7EAB-4994-88A1-178FD4046A40}" dt="2023-03-13T14:09:23.680" v="2488" actId="1076"/>
          <ac:picMkLst>
            <pc:docMk/>
            <pc:sldMk cId="4183311287" sldId="292"/>
            <ac:picMk id="9" creationId="{8B20D885-0B31-76DB-6961-B06CAC1CE681}"/>
          </ac:picMkLst>
        </pc:picChg>
      </pc:sldChg>
      <pc:sldChg chg="delSp modSp add mod">
        <pc:chgData name="Galy Krasnikova" userId="ef6a68902831ee65" providerId="LiveId" clId="{5ECEFFE3-7EAB-4994-88A1-178FD4046A40}" dt="2023-03-15T09:01:13.384" v="2734" actId="27918"/>
        <pc:sldMkLst>
          <pc:docMk/>
          <pc:sldMk cId="1616576202" sldId="293"/>
        </pc:sldMkLst>
        <pc:graphicFrameChg chg="del">
          <ac:chgData name="Galy Krasnikova" userId="ef6a68902831ee65" providerId="LiveId" clId="{5ECEFFE3-7EAB-4994-88A1-178FD4046A40}" dt="2023-03-13T14:25:39.115" v="2570" actId="478"/>
          <ac:graphicFrameMkLst>
            <pc:docMk/>
            <pc:sldMk cId="1616576202" sldId="293"/>
            <ac:graphicFrameMk id="15" creationId="{E1AB48DA-98B2-536D-FB31-A870B4D3B39B}"/>
          </ac:graphicFrameMkLst>
        </pc:graphicFrameChg>
        <pc:graphicFrameChg chg="mod">
          <ac:chgData name="Galy Krasnikova" userId="ef6a68902831ee65" providerId="LiveId" clId="{5ECEFFE3-7EAB-4994-88A1-178FD4046A40}" dt="2023-03-14T12:56:18.313" v="2728"/>
          <ac:graphicFrameMkLst>
            <pc:docMk/>
            <pc:sldMk cId="1616576202" sldId="293"/>
            <ac:graphicFrameMk id="16" creationId="{E80D656A-36C3-9918-E94D-6BC0C9DD6785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9764787971064957E-2"/>
          <c:y val="0.15302784388056398"/>
          <c:w val="0.8777354004656025"/>
          <c:h val="0.84697215611943799"/>
        </c:manualLayout>
      </c:layout>
      <c:pie3DChart>
        <c:varyColors val="1"/>
        <c:ser>
          <c:idx val="0"/>
          <c:order val="0"/>
          <c:explosion val="19"/>
          <c:dLbls>
            <c:dLbl>
              <c:idx val="0"/>
              <c:layout>
                <c:manualLayout>
                  <c:x val="-0.18451596675415574"/>
                  <c:y val="6.2844852726742478E-2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CD7-437E-9A7B-848713F1A82A}"/>
                </c:ext>
              </c:extLst>
            </c:dLbl>
            <c:dLbl>
              <c:idx val="1"/>
              <c:layout>
                <c:manualLayout>
                  <c:x val="0.25534033245844268"/>
                  <c:y val="-0.16605971128608921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CD7-437E-9A7B-848713F1A8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Лист1!$H$8:$H$11</c:f>
              <c:strCache>
                <c:ptCount val="4"/>
                <c:pt idx="0">
                  <c:v>Мордва</c:v>
                </c:pt>
                <c:pt idx="1">
                  <c:v>Русские</c:v>
                </c:pt>
                <c:pt idx="2">
                  <c:v>Татары</c:v>
                </c:pt>
                <c:pt idx="3">
                  <c:v>Другие</c:v>
                </c:pt>
              </c:strCache>
            </c:strRef>
          </c:cat>
          <c:val>
            <c:numRef>
              <c:f>Лист1!$I$8:$I$11</c:f>
              <c:numCache>
                <c:formatCode>General</c:formatCode>
                <c:ptCount val="4"/>
                <c:pt idx="0">
                  <c:v>35.6</c:v>
                </c:pt>
                <c:pt idx="1">
                  <c:v>61.5</c:v>
                </c:pt>
                <c:pt idx="2">
                  <c:v>1.9500000000000006</c:v>
                </c:pt>
                <c:pt idx="3">
                  <c:v>0.95000000000000062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CD7-437E-9A7B-848713F1A82A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1" baseline="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Объем инвестиций в основной капитал без бюджетных средств, тыс. руб.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г.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4571847007998222E-2"/>
                  <c:y val="-4.1344025918472187E-2"/>
                </c:manualLayout>
              </c:layout>
              <c:tx>
                <c:rich>
                  <a:bodyPr/>
                  <a:lstStyle/>
                  <a:p>
                    <a:fld id="{B8B8EB74-612D-400A-82E6-06D89099BD75}" type="VALUE">
                      <a:rPr lang="en-US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E77A-4FBF-8D7F-D9A714DBD85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112292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0-E77A-4FBF-8D7F-D9A714DBD85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 г.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8.7431082047989342E-3"/>
                  <c:y val="-5.7881636285861057E-2"/>
                </c:manualLayout>
              </c:layout>
              <c:tx>
                <c:rich>
                  <a:bodyPr/>
                  <a:lstStyle/>
                  <a:p>
                    <a:fld id="{46140CE7-BADA-4769-BAC1-42A97ADD20C7}" type="VALUE">
                      <a:rPr lang="en-US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E77A-4FBF-8D7F-D9A714DBD85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161793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1-E77A-4FBF-8D7F-D9A714DBD85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2023 г.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6229324614396695E-2"/>
                  <c:y val="-4.13440259184722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77A-4FBF-8D7F-D9A714DBD85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#,##0</c:formatCode>
                <c:ptCount val="1"/>
                <c:pt idx="0">
                  <c:v>1107494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2-E77A-4FBF-8D7F-D9A714DBD85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76698944"/>
        <c:axId val="276704768"/>
        <c:axId val="0"/>
      </c:bar3DChart>
      <c:catAx>
        <c:axId val="2766989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76704768"/>
        <c:crosses val="autoZero"/>
        <c:auto val="1"/>
        <c:lblAlgn val="ctr"/>
        <c:lblOffset val="100"/>
        <c:noMultiLvlLbl val="0"/>
      </c:catAx>
      <c:valAx>
        <c:axId val="276704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66989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>
                <a:solidFill>
                  <a:schemeClr val="tx1"/>
                </a:solidFill>
              </a:rPr>
              <a:t>Объем отгруженных товаров собственного производства, выполненных работ и услуг собственными силами крупными и средними предприятиями, тыс. руб.</a:t>
            </a:r>
          </a:p>
        </c:rich>
      </c:tx>
      <c:layout>
        <c:manualLayout>
          <c:xMode val="edge"/>
          <c:yMode val="edge"/>
          <c:x val="0.13583761782154433"/>
          <c:y val="5.788161744287608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F5B405F5-5B82-42A5-84ED-362D8ECDE8CB}" type="VALUE">
                      <a:rPr lang="en-US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541989155883001"/>
                      <c:h val="0.1332104081435333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537E-406F-9F9F-5935A01B63FA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44509280-F476-444E-8F8E-4E6EF962E4FF}" type="VALUE">
                      <a:rPr lang="en-US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841120967020125"/>
                      <c:h val="0.1332104081435333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537E-406F-9F9F-5935A01B63FA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ADAF7CE1-4DA4-484F-8696-E9B04CF721DF}" type="VALUE">
                      <a:rPr lang="en-US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841120967020125"/>
                      <c:h val="0.1332104081435333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537E-406F-9F9F-5935A01B63F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3"/>
                <c:pt idx="0">
                  <c:v>2023 г.</c:v>
                </c:pt>
                <c:pt idx="1">
                  <c:v>2022 г.</c:v>
                </c:pt>
                <c:pt idx="2">
                  <c:v>2021 г.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4618405.2</c:v>
                </c:pt>
                <c:pt idx="1">
                  <c:v>4876734.2</c:v>
                </c:pt>
                <c:pt idx="2">
                  <c:v>3728333.6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7E-406F-9F9F-5935A01B63FA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525428383"/>
        <c:axId val="525424223"/>
      </c:barChart>
      <c:catAx>
        <c:axId val="52542838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25424223"/>
        <c:crosses val="autoZero"/>
        <c:auto val="1"/>
        <c:lblAlgn val="ctr"/>
        <c:lblOffset val="100"/>
        <c:noMultiLvlLbl val="0"/>
      </c:catAx>
      <c:valAx>
        <c:axId val="525424223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25428383"/>
        <c:crosses val="autoZero"/>
        <c:crossBetween val="between"/>
        <c:minorUnit val="20000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baseline="0">
                <a:solidFill>
                  <a:schemeClr val="tx1"/>
                </a:solidFill>
              </a:rPr>
              <a:t>Динамика численности постоянного населения, чел.</a:t>
            </a:r>
          </a:p>
        </c:rich>
      </c:tx>
      <c:layout>
        <c:manualLayout>
          <c:xMode val="edge"/>
          <c:yMode val="edge"/>
          <c:x val="0.12383865769568564"/>
          <c:y val="3.23233351573535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9.0060330069620331E-2"/>
                  <c:y val="8.3900965480450604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/>
                        </a:solidFill>
                      </a:rPr>
                      <a:t>10912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60F8-41AA-96FF-363785F1D531}"/>
                </c:ext>
              </c:extLst>
            </c:dLbl>
            <c:dLbl>
              <c:idx val="1"/>
              <c:layout>
                <c:manualLayout>
                  <c:x val="-9.331601071964904E-2"/>
                  <c:y val="8.9144775822978778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/>
                        </a:solidFill>
                      </a:rPr>
                      <a:t>11686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60F8-41AA-96FF-363785F1D531}"/>
                </c:ext>
              </c:extLst>
            </c:dLbl>
            <c:dLbl>
              <c:idx val="2"/>
              <c:layout>
                <c:manualLayout>
                  <c:x val="-9.3316010719649095E-2"/>
                  <c:y val="8.9144775822978778E-2"/>
                </c:manualLayout>
              </c:layout>
              <c:tx>
                <c:rich>
                  <a:bodyPr/>
                  <a:lstStyle/>
                  <a:p>
                    <a:fld id="{73113C81-D705-4B05-9FC6-6E7ECD1D59C8}" type="VALUE">
                      <a:rPr lang="en-US" dirty="0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60F8-41AA-96FF-363785F1D5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2021 г.</c:v>
                </c:pt>
                <c:pt idx="1">
                  <c:v>2022 г.</c:v>
                </c:pt>
                <c:pt idx="2">
                  <c:v>2023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10912</c:v>
                </c:pt>
                <c:pt idx="1">
                  <c:v>11686</c:v>
                </c:pt>
                <c:pt idx="2">
                  <c:v>11516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0F8-41AA-96FF-363785F1D53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Лист1!$A$2:$A$4</c:f>
              <c:strCache>
                <c:ptCount val="3"/>
                <c:pt idx="0">
                  <c:v>2021 г.</c:v>
                </c:pt>
                <c:pt idx="1">
                  <c:v>2022 г.</c:v>
                </c:pt>
                <c:pt idx="2">
                  <c:v>2023 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0F8-41AA-96FF-363785F1D53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Лист1!$A$2:$A$4</c:f>
              <c:strCache>
                <c:ptCount val="3"/>
                <c:pt idx="0">
                  <c:v>2021 г.</c:v>
                </c:pt>
                <c:pt idx="1">
                  <c:v>2022 г.</c:v>
                </c:pt>
                <c:pt idx="2">
                  <c:v>2023 г.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0F8-41AA-96FF-363785F1D53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529971503"/>
        <c:axId val="529973999"/>
      </c:lineChart>
      <c:catAx>
        <c:axId val="5299715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29973999"/>
        <c:crosses val="autoZero"/>
        <c:auto val="1"/>
        <c:lblAlgn val="ctr"/>
        <c:lblOffset val="100"/>
        <c:noMultiLvlLbl val="0"/>
      </c:catAx>
      <c:valAx>
        <c:axId val="5299739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2997150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8855579915910115"/>
          <c:y val="3.0201973705199517E-2"/>
          <c:w val="0.8027010926360999"/>
          <c:h val="0.6103159529993300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г.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4571847007998222E-2"/>
                  <c:y val="-4.1344025918472187E-2"/>
                </c:manualLayout>
              </c:layout>
              <c:tx>
                <c:rich>
                  <a:bodyPr/>
                  <a:lstStyle/>
                  <a:p>
                    <a:fld id="{B8B8EB74-612D-400A-82E6-06D89099BD75}" type="VALUE">
                      <a:rPr lang="en-US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99CC-4B61-B2E7-A74CC1E02E7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30044</c:v>
                </c:pt>
              </c:numCache>
            </c:numRef>
          </c:val>
          <c:shape val="pyramid"/>
          <c:extLst>
            <c:ext xmlns:c16="http://schemas.microsoft.com/office/drawing/2014/chart" uri="{C3380CC4-5D6E-409C-BE32-E72D297353CC}">
              <c16:uniqueId val="{00000001-99CC-4B61-B2E7-A74CC1E02E7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 г.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069955344397479E-2"/>
                  <c:y val="-5.7881861796223059E-2"/>
                </c:manualLayout>
              </c:layout>
              <c:tx>
                <c:rich>
                  <a:bodyPr/>
                  <a:lstStyle/>
                  <a:p>
                    <a:fld id="{46140CE7-BADA-4769-BAC1-42A97ADD20C7}" type="VALUE">
                      <a:rPr lang="en-US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99CC-4B61-B2E7-A74CC1E02E7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33689</c:v>
                </c:pt>
              </c:numCache>
            </c:numRef>
          </c:val>
          <c:shape val="pyramid"/>
          <c:extLst>
            <c:ext xmlns:c16="http://schemas.microsoft.com/office/drawing/2014/chart" uri="{C3380CC4-5D6E-409C-BE32-E72D297353CC}">
              <c16:uniqueId val="{00000003-99CC-4B61-B2E7-A74CC1E02E7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2023 г.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6229324614396695E-2"/>
                  <c:y val="-4.13440259184722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9CC-4B61-B2E7-A74CC1E02E7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#,##0</c:formatCode>
                <c:ptCount val="1"/>
                <c:pt idx="0">
                  <c:v>40928.199999999997</c:v>
                </c:pt>
              </c:numCache>
            </c:numRef>
          </c:val>
          <c:shape val="pyramidToMax"/>
          <c:extLst>
            <c:ext xmlns:c16="http://schemas.microsoft.com/office/drawing/2014/chart" uri="{C3380CC4-5D6E-409C-BE32-E72D297353CC}">
              <c16:uniqueId val="{00000005-99CC-4B61-B2E7-A74CC1E02E7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76698944"/>
        <c:axId val="276704768"/>
        <c:axId val="0"/>
      </c:bar3DChart>
      <c:catAx>
        <c:axId val="2766989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76704768"/>
        <c:crosses val="autoZero"/>
        <c:auto val="1"/>
        <c:lblAlgn val="ctr"/>
        <c:lblOffset val="100"/>
        <c:noMultiLvlLbl val="0"/>
      </c:catAx>
      <c:valAx>
        <c:axId val="276704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66989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783444687941526"/>
          <c:y val="0.80545007455705697"/>
          <c:w val="0.51172194855932551"/>
          <c:h val="0.1504408591195784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2.3109142607174112E-2"/>
          <c:y val="7.0865843484229613E-2"/>
          <c:w val="0.58105664916885369"/>
          <c:h val="0.87500028819839148"/>
        </c:manualLayout>
      </c:layout>
      <c:pieChart>
        <c:varyColors val="1"/>
        <c:ser>
          <c:idx val="0"/>
          <c:order val="0"/>
          <c:explosion val="8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Лист1!$H$7:$H$16</c:f>
              <c:strCache>
                <c:ptCount val="10"/>
                <c:pt idx="0">
                  <c:v>Работники образования</c:v>
                </c:pt>
                <c:pt idx="1">
                  <c:v>Работники культуры</c:v>
                </c:pt>
                <c:pt idx="2">
                  <c:v>Соцработники</c:v>
                </c:pt>
                <c:pt idx="3">
                  <c:v>Сотрудники  МЧС и правоохранительных органов</c:v>
                </c:pt>
                <c:pt idx="4">
                  <c:v>Сотрудники администрации (служащие)</c:v>
                </c:pt>
                <c:pt idx="5">
                  <c:v>Медработники</c:v>
                </c:pt>
                <c:pt idx="6">
                  <c:v>Промышленность </c:v>
                </c:pt>
                <c:pt idx="7">
                  <c:v>Сельское и лесное хозяйство</c:v>
                </c:pt>
                <c:pt idx="8">
                  <c:v>Работники торговли и сферы обслуживания</c:v>
                </c:pt>
                <c:pt idx="9">
                  <c:v>Работники ЖКХ</c:v>
                </c:pt>
              </c:strCache>
            </c:strRef>
          </c:cat>
          <c:val>
            <c:numRef>
              <c:f>Лист1!$I$7:$I$16</c:f>
              <c:numCache>
                <c:formatCode>General</c:formatCode>
                <c:ptCount val="10"/>
                <c:pt idx="0">
                  <c:v>343</c:v>
                </c:pt>
                <c:pt idx="1">
                  <c:v>71</c:v>
                </c:pt>
                <c:pt idx="2">
                  <c:v>39</c:v>
                </c:pt>
                <c:pt idx="3">
                  <c:v>78</c:v>
                </c:pt>
                <c:pt idx="4">
                  <c:v>65</c:v>
                </c:pt>
                <c:pt idx="5">
                  <c:v>109</c:v>
                </c:pt>
                <c:pt idx="6">
                  <c:v>715</c:v>
                </c:pt>
                <c:pt idx="7">
                  <c:v>616</c:v>
                </c:pt>
                <c:pt idx="8">
                  <c:v>520</c:v>
                </c:pt>
                <c:pt idx="9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0C-4726-AD84-55F2E862D9E6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0720636482939627"/>
          <c:y val="4.6822686845604422E-2"/>
          <c:w val="0.39238385826771682"/>
          <c:h val="0.95317731315439591"/>
        </c:manualLayout>
      </c:layout>
      <c:overlay val="0"/>
      <c:txPr>
        <a:bodyPr/>
        <a:lstStyle/>
        <a:p>
          <a:pPr rtl="0">
            <a:defRPr sz="1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Relationship Id="rId4" Type="http://schemas.openxmlformats.org/officeDocument/2006/relationships/image" Target="../media/image29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Relationship Id="rId4" Type="http://schemas.openxmlformats.org/officeDocument/2006/relationships/image" Target="../media/image29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6A551C-220C-45AF-A38A-B1FA75A90E85}" type="doc">
      <dgm:prSet loTypeId="urn:microsoft.com/office/officeart/2005/8/layout/vList4" loCatId="list" qsTypeId="urn:microsoft.com/office/officeart/2005/8/quickstyle/simple1" qsCatId="simple" csTypeId="urn:microsoft.com/office/officeart/2005/8/colors/colorful1#1" csCatId="colorful" phldr="1"/>
      <dgm:spPr/>
    </dgm:pt>
    <dgm:pt modelId="{1F301699-CB88-432B-A226-41B5A5EEA16B}">
      <dgm:prSet phldrT="[Текст]"/>
      <dgm:spPr/>
      <dgm:t>
        <a:bodyPr/>
        <a:lstStyle/>
        <a:p>
          <a:r>
            <a:rPr lang="ru-RU" b="1" dirty="0"/>
            <a:t>Наличие складской базы</a:t>
          </a:r>
        </a:p>
      </dgm:t>
    </dgm:pt>
    <dgm:pt modelId="{6E5D08B3-45CC-42C1-9B9A-3636ECE998BF}" type="parTrans" cxnId="{50D5416E-4EE9-47AA-A075-CE5D79775C51}">
      <dgm:prSet/>
      <dgm:spPr/>
      <dgm:t>
        <a:bodyPr/>
        <a:lstStyle/>
        <a:p>
          <a:endParaRPr lang="ru-RU"/>
        </a:p>
      </dgm:t>
    </dgm:pt>
    <dgm:pt modelId="{517B548C-6805-4886-BF06-59DF8B6C9CE6}" type="sibTrans" cxnId="{50D5416E-4EE9-47AA-A075-CE5D79775C51}">
      <dgm:prSet/>
      <dgm:spPr/>
      <dgm:t>
        <a:bodyPr/>
        <a:lstStyle/>
        <a:p>
          <a:endParaRPr lang="ru-RU"/>
        </a:p>
      </dgm:t>
    </dgm:pt>
    <dgm:pt modelId="{323AAC69-54BE-4DDE-AFE7-673128C64F2A}">
      <dgm:prSet phldrT="[Текст]"/>
      <dgm:spPr/>
      <dgm:t>
        <a:bodyPr/>
        <a:lstStyle/>
        <a:p>
          <a:r>
            <a:rPr lang="ru-RU" b="1" dirty="0"/>
            <a:t>Собственный парк грузовых автомобилей</a:t>
          </a:r>
        </a:p>
      </dgm:t>
    </dgm:pt>
    <dgm:pt modelId="{B2C88FAC-7C1B-4DA8-B520-083BC9688D18}" type="parTrans" cxnId="{41F2C7AD-C5F0-4A67-98F4-9B31DCFBD798}">
      <dgm:prSet/>
      <dgm:spPr/>
      <dgm:t>
        <a:bodyPr/>
        <a:lstStyle/>
        <a:p>
          <a:endParaRPr lang="ru-RU"/>
        </a:p>
      </dgm:t>
    </dgm:pt>
    <dgm:pt modelId="{716CF62A-864E-47D0-ACD1-0756823F029F}" type="sibTrans" cxnId="{41F2C7AD-C5F0-4A67-98F4-9B31DCFBD798}">
      <dgm:prSet/>
      <dgm:spPr/>
      <dgm:t>
        <a:bodyPr/>
        <a:lstStyle/>
        <a:p>
          <a:endParaRPr lang="ru-RU"/>
        </a:p>
      </dgm:t>
    </dgm:pt>
    <dgm:pt modelId="{DD5FE08B-66D5-4C45-ACA2-82166EEE97D7}">
      <dgm:prSet phldrT="[Текст]"/>
      <dgm:spPr/>
      <dgm:t>
        <a:bodyPr/>
        <a:lstStyle/>
        <a:p>
          <a:r>
            <a:rPr lang="ru-RU" b="1" dirty="0"/>
            <a:t>Богатый опыт работы, как с отечественными, так и с зарубежными клиентами</a:t>
          </a:r>
        </a:p>
      </dgm:t>
    </dgm:pt>
    <dgm:pt modelId="{C9D3F8C1-384C-40EB-8D4B-FEE89F33CB89}" type="parTrans" cxnId="{A42B0C32-D5BF-43EA-AF7F-88146BF2926D}">
      <dgm:prSet/>
      <dgm:spPr/>
      <dgm:t>
        <a:bodyPr/>
        <a:lstStyle/>
        <a:p>
          <a:endParaRPr lang="ru-RU"/>
        </a:p>
      </dgm:t>
    </dgm:pt>
    <dgm:pt modelId="{083AC5B8-8A8B-4A1C-8215-B036156F0FCF}" type="sibTrans" cxnId="{A42B0C32-D5BF-43EA-AF7F-88146BF2926D}">
      <dgm:prSet/>
      <dgm:spPr/>
      <dgm:t>
        <a:bodyPr/>
        <a:lstStyle/>
        <a:p>
          <a:endParaRPr lang="ru-RU"/>
        </a:p>
      </dgm:t>
    </dgm:pt>
    <dgm:pt modelId="{D47A7C85-7B8C-4BFD-8702-7C792E808A7F}">
      <dgm:prSet/>
      <dgm:spPr/>
      <dgm:t>
        <a:bodyPr/>
        <a:lstStyle/>
        <a:p>
          <a:r>
            <a:rPr lang="ru-RU" b="1" dirty="0"/>
            <a:t>Многолетний опыт работы</a:t>
          </a:r>
        </a:p>
      </dgm:t>
    </dgm:pt>
    <dgm:pt modelId="{3C979EE3-79B0-425C-A08E-2CFBC56F9BB5}" type="parTrans" cxnId="{BE025972-B229-400D-8D82-755805A5385D}">
      <dgm:prSet/>
      <dgm:spPr/>
      <dgm:t>
        <a:bodyPr/>
        <a:lstStyle/>
        <a:p>
          <a:endParaRPr lang="ru-RU"/>
        </a:p>
      </dgm:t>
    </dgm:pt>
    <dgm:pt modelId="{333E0309-E999-400D-8D63-27992C19B3D5}" type="sibTrans" cxnId="{BE025972-B229-400D-8D82-755805A5385D}">
      <dgm:prSet/>
      <dgm:spPr/>
      <dgm:t>
        <a:bodyPr/>
        <a:lstStyle/>
        <a:p>
          <a:endParaRPr lang="ru-RU"/>
        </a:p>
      </dgm:t>
    </dgm:pt>
    <dgm:pt modelId="{AFF8AB24-EFED-4DA2-AF50-8CC90D825F74}" type="pres">
      <dgm:prSet presAssocID="{D46A551C-220C-45AF-A38A-B1FA75A90E85}" presName="linear" presStyleCnt="0">
        <dgm:presLayoutVars>
          <dgm:dir/>
          <dgm:resizeHandles val="exact"/>
        </dgm:presLayoutVars>
      </dgm:prSet>
      <dgm:spPr/>
    </dgm:pt>
    <dgm:pt modelId="{1DD077F5-4AA9-4944-9097-BFB948D61495}" type="pres">
      <dgm:prSet presAssocID="{1F301699-CB88-432B-A226-41B5A5EEA16B}" presName="comp" presStyleCnt="0"/>
      <dgm:spPr/>
    </dgm:pt>
    <dgm:pt modelId="{5A160864-9CF6-4053-A8D8-858F4A2708AA}" type="pres">
      <dgm:prSet presAssocID="{1F301699-CB88-432B-A226-41B5A5EEA16B}" presName="box" presStyleLbl="node1" presStyleIdx="0" presStyleCnt="4"/>
      <dgm:spPr/>
    </dgm:pt>
    <dgm:pt modelId="{6EFF162C-9B50-4F79-AB3E-86C53BD2D79D}" type="pres">
      <dgm:prSet presAssocID="{1F301699-CB88-432B-A226-41B5A5EEA16B}" presName="img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AB4DF4A-B6E7-41B2-9843-9BFAEF8EB936}" type="pres">
      <dgm:prSet presAssocID="{1F301699-CB88-432B-A226-41B5A5EEA16B}" presName="text" presStyleLbl="node1" presStyleIdx="0" presStyleCnt="4">
        <dgm:presLayoutVars>
          <dgm:bulletEnabled val="1"/>
        </dgm:presLayoutVars>
      </dgm:prSet>
      <dgm:spPr/>
    </dgm:pt>
    <dgm:pt modelId="{C6565386-150F-454E-8654-72B09A777D73}" type="pres">
      <dgm:prSet presAssocID="{517B548C-6805-4886-BF06-59DF8B6C9CE6}" presName="spacer" presStyleCnt="0"/>
      <dgm:spPr/>
    </dgm:pt>
    <dgm:pt modelId="{780EFB93-AE8F-497F-91E4-7CDB2A0A06E5}" type="pres">
      <dgm:prSet presAssocID="{323AAC69-54BE-4DDE-AFE7-673128C64F2A}" presName="comp" presStyleCnt="0"/>
      <dgm:spPr/>
    </dgm:pt>
    <dgm:pt modelId="{B3A8EBA2-A170-4CE0-850E-0C05AED910CD}" type="pres">
      <dgm:prSet presAssocID="{323AAC69-54BE-4DDE-AFE7-673128C64F2A}" presName="box" presStyleLbl="node1" presStyleIdx="1" presStyleCnt="4"/>
      <dgm:spPr/>
    </dgm:pt>
    <dgm:pt modelId="{7F8818AE-D56C-4E92-A925-6099A86D385D}" type="pres">
      <dgm:prSet presAssocID="{323AAC69-54BE-4DDE-AFE7-673128C64F2A}" presName="img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C417C982-58F8-4270-BDAF-5F8A1FB2FA8E}" type="pres">
      <dgm:prSet presAssocID="{323AAC69-54BE-4DDE-AFE7-673128C64F2A}" presName="text" presStyleLbl="node1" presStyleIdx="1" presStyleCnt="4">
        <dgm:presLayoutVars>
          <dgm:bulletEnabled val="1"/>
        </dgm:presLayoutVars>
      </dgm:prSet>
      <dgm:spPr/>
    </dgm:pt>
    <dgm:pt modelId="{69097EB6-7AF8-4C8D-92A9-808B84C057D9}" type="pres">
      <dgm:prSet presAssocID="{716CF62A-864E-47D0-ACD1-0756823F029F}" presName="spacer" presStyleCnt="0"/>
      <dgm:spPr/>
    </dgm:pt>
    <dgm:pt modelId="{55D70F11-8B73-44E9-9B72-EEA42417A7EB}" type="pres">
      <dgm:prSet presAssocID="{DD5FE08B-66D5-4C45-ACA2-82166EEE97D7}" presName="comp" presStyleCnt="0"/>
      <dgm:spPr/>
    </dgm:pt>
    <dgm:pt modelId="{34913C2C-95AD-4480-8F64-BF2FF7DB63DB}" type="pres">
      <dgm:prSet presAssocID="{DD5FE08B-66D5-4C45-ACA2-82166EEE97D7}" presName="box" presStyleLbl="node1" presStyleIdx="2" presStyleCnt="4"/>
      <dgm:spPr/>
    </dgm:pt>
    <dgm:pt modelId="{8EFCF2E0-CF2F-4852-A466-DE8A3A76759D}" type="pres">
      <dgm:prSet presAssocID="{DD5FE08B-66D5-4C45-ACA2-82166EEE97D7}" presName="img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8A1B0867-B60B-4C35-8E24-B54BA3B4241F}" type="pres">
      <dgm:prSet presAssocID="{DD5FE08B-66D5-4C45-ACA2-82166EEE97D7}" presName="text" presStyleLbl="node1" presStyleIdx="2" presStyleCnt="4">
        <dgm:presLayoutVars>
          <dgm:bulletEnabled val="1"/>
        </dgm:presLayoutVars>
      </dgm:prSet>
      <dgm:spPr/>
    </dgm:pt>
    <dgm:pt modelId="{69ABF07B-1011-42E5-91A5-A7DB494F5F77}" type="pres">
      <dgm:prSet presAssocID="{083AC5B8-8A8B-4A1C-8215-B036156F0FCF}" presName="spacer" presStyleCnt="0"/>
      <dgm:spPr/>
    </dgm:pt>
    <dgm:pt modelId="{904128C9-9EFE-4BE7-8BC8-86E33BFB4BFA}" type="pres">
      <dgm:prSet presAssocID="{D47A7C85-7B8C-4BFD-8702-7C792E808A7F}" presName="comp" presStyleCnt="0"/>
      <dgm:spPr/>
    </dgm:pt>
    <dgm:pt modelId="{D2E34B50-E04F-4148-A5CC-B01EA8ED9D49}" type="pres">
      <dgm:prSet presAssocID="{D47A7C85-7B8C-4BFD-8702-7C792E808A7F}" presName="box" presStyleLbl="node1" presStyleIdx="3" presStyleCnt="4"/>
      <dgm:spPr/>
    </dgm:pt>
    <dgm:pt modelId="{760D7A4C-57B9-4E4F-81C0-78847AE3989A}" type="pres">
      <dgm:prSet presAssocID="{D47A7C85-7B8C-4BFD-8702-7C792E808A7F}" presName="img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8C351709-5952-4F79-8846-AA761C0D1D50}" type="pres">
      <dgm:prSet presAssocID="{D47A7C85-7B8C-4BFD-8702-7C792E808A7F}" presName="text" presStyleLbl="node1" presStyleIdx="3" presStyleCnt="4">
        <dgm:presLayoutVars>
          <dgm:bulletEnabled val="1"/>
        </dgm:presLayoutVars>
      </dgm:prSet>
      <dgm:spPr/>
    </dgm:pt>
  </dgm:ptLst>
  <dgm:cxnLst>
    <dgm:cxn modelId="{A42B0C32-D5BF-43EA-AF7F-88146BF2926D}" srcId="{D46A551C-220C-45AF-A38A-B1FA75A90E85}" destId="{DD5FE08B-66D5-4C45-ACA2-82166EEE97D7}" srcOrd="2" destOrd="0" parTransId="{C9D3F8C1-384C-40EB-8D4B-FEE89F33CB89}" sibTransId="{083AC5B8-8A8B-4A1C-8215-B036156F0FCF}"/>
    <dgm:cxn modelId="{437F6D3B-4555-4FF9-86F4-83276C06CE75}" type="presOf" srcId="{1F301699-CB88-432B-A226-41B5A5EEA16B}" destId="{5A160864-9CF6-4053-A8D8-858F4A2708AA}" srcOrd="0" destOrd="0" presId="urn:microsoft.com/office/officeart/2005/8/layout/vList4"/>
    <dgm:cxn modelId="{50D5416E-4EE9-47AA-A075-CE5D79775C51}" srcId="{D46A551C-220C-45AF-A38A-B1FA75A90E85}" destId="{1F301699-CB88-432B-A226-41B5A5EEA16B}" srcOrd="0" destOrd="0" parTransId="{6E5D08B3-45CC-42C1-9B9A-3636ECE998BF}" sibTransId="{517B548C-6805-4886-BF06-59DF8B6C9CE6}"/>
    <dgm:cxn modelId="{3948816E-64B1-4884-B984-D4CEBA415F80}" type="presOf" srcId="{DD5FE08B-66D5-4C45-ACA2-82166EEE97D7}" destId="{34913C2C-95AD-4480-8F64-BF2FF7DB63DB}" srcOrd="0" destOrd="0" presId="urn:microsoft.com/office/officeart/2005/8/layout/vList4"/>
    <dgm:cxn modelId="{EAACA870-3071-4652-ACE9-C9ED904BA9F7}" type="presOf" srcId="{D47A7C85-7B8C-4BFD-8702-7C792E808A7F}" destId="{8C351709-5952-4F79-8846-AA761C0D1D50}" srcOrd="1" destOrd="0" presId="urn:microsoft.com/office/officeart/2005/8/layout/vList4"/>
    <dgm:cxn modelId="{BE025972-B229-400D-8D82-755805A5385D}" srcId="{D46A551C-220C-45AF-A38A-B1FA75A90E85}" destId="{D47A7C85-7B8C-4BFD-8702-7C792E808A7F}" srcOrd="3" destOrd="0" parTransId="{3C979EE3-79B0-425C-A08E-2CFBC56F9BB5}" sibTransId="{333E0309-E999-400D-8D63-27992C19B3D5}"/>
    <dgm:cxn modelId="{27EBAF78-5109-4498-8B7A-3F8EB9907D86}" type="presOf" srcId="{DD5FE08B-66D5-4C45-ACA2-82166EEE97D7}" destId="{8A1B0867-B60B-4C35-8E24-B54BA3B4241F}" srcOrd="1" destOrd="0" presId="urn:microsoft.com/office/officeart/2005/8/layout/vList4"/>
    <dgm:cxn modelId="{41F2C7AD-C5F0-4A67-98F4-9B31DCFBD798}" srcId="{D46A551C-220C-45AF-A38A-B1FA75A90E85}" destId="{323AAC69-54BE-4DDE-AFE7-673128C64F2A}" srcOrd="1" destOrd="0" parTransId="{B2C88FAC-7C1B-4DA8-B520-083BC9688D18}" sibTransId="{716CF62A-864E-47D0-ACD1-0756823F029F}"/>
    <dgm:cxn modelId="{DD6D46B6-1015-41E1-9DB4-DDAEA20B0523}" type="presOf" srcId="{1F301699-CB88-432B-A226-41B5A5EEA16B}" destId="{0AB4DF4A-B6E7-41B2-9843-9BFAEF8EB936}" srcOrd="1" destOrd="0" presId="urn:microsoft.com/office/officeart/2005/8/layout/vList4"/>
    <dgm:cxn modelId="{5A6721B9-E14D-4C3B-AC09-A2D89689A7EC}" type="presOf" srcId="{D47A7C85-7B8C-4BFD-8702-7C792E808A7F}" destId="{D2E34B50-E04F-4148-A5CC-B01EA8ED9D49}" srcOrd="0" destOrd="0" presId="urn:microsoft.com/office/officeart/2005/8/layout/vList4"/>
    <dgm:cxn modelId="{B417E3CA-FB57-4F4F-9758-63FAB7BA1A69}" type="presOf" srcId="{323AAC69-54BE-4DDE-AFE7-673128C64F2A}" destId="{C417C982-58F8-4270-BDAF-5F8A1FB2FA8E}" srcOrd="1" destOrd="0" presId="urn:microsoft.com/office/officeart/2005/8/layout/vList4"/>
    <dgm:cxn modelId="{89862CE0-0801-412A-9794-F9DF9962ABFD}" type="presOf" srcId="{323AAC69-54BE-4DDE-AFE7-673128C64F2A}" destId="{B3A8EBA2-A170-4CE0-850E-0C05AED910CD}" srcOrd="0" destOrd="0" presId="urn:microsoft.com/office/officeart/2005/8/layout/vList4"/>
    <dgm:cxn modelId="{2DC363FE-DCBD-4181-ABFA-B30C983B23C4}" type="presOf" srcId="{D46A551C-220C-45AF-A38A-B1FA75A90E85}" destId="{AFF8AB24-EFED-4DA2-AF50-8CC90D825F74}" srcOrd="0" destOrd="0" presId="urn:microsoft.com/office/officeart/2005/8/layout/vList4"/>
    <dgm:cxn modelId="{22443E97-57C3-4BE7-81BB-84C754CA1082}" type="presParOf" srcId="{AFF8AB24-EFED-4DA2-AF50-8CC90D825F74}" destId="{1DD077F5-4AA9-4944-9097-BFB948D61495}" srcOrd="0" destOrd="0" presId="urn:microsoft.com/office/officeart/2005/8/layout/vList4"/>
    <dgm:cxn modelId="{15AEA177-F708-4EF1-AEB4-48F857CE0E32}" type="presParOf" srcId="{1DD077F5-4AA9-4944-9097-BFB948D61495}" destId="{5A160864-9CF6-4053-A8D8-858F4A2708AA}" srcOrd="0" destOrd="0" presId="urn:microsoft.com/office/officeart/2005/8/layout/vList4"/>
    <dgm:cxn modelId="{2EE22AAF-5C1D-404C-8D23-3F49CD0BE226}" type="presParOf" srcId="{1DD077F5-4AA9-4944-9097-BFB948D61495}" destId="{6EFF162C-9B50-4F79-AB3E-86C53BD2D79D}" srcOrd="1" destOrd="0" presId="urn:microsoft.com/office/officeart/2005/8/layout/vList4"/>
    <dgm:cxn modelId="{9B67E61F-3755-42AB-8A59-1EC52F20F0CF}" type="presParOf" srcId="{1DD077F5-4AA9-4944-9097-BFB948D61495}" destId="{0AB4DF4A-B6E7-41B2-9843-9BFAEF8EB936}" srcOrd="2" destOrd="0" presId="urn:microsoft.com/office/officeart/2005/8/layout/vList4"/>
    <dgm:cxn modelId="{C9778733-171D-49A0-A920-A3D500B80CE8}" type="presParOf" srcId="{AFF8AB24-EFED-4DA2-AF50-8CC90D825F74}" destId="{C6565386-150F-454E-8654-72B09A777D73}" srcOrd="1" destOrd="0" presId="urn:microsoft.com/office/officeart/2005/8/layout/vList4"/>
    <dgm:cxn modelId="{664E896D-1499-44E2-A057-E78968CC155A}" type="presParOf" srcId="{AFF8AB24-EFED-4DA2-AF50-8CC90D825F74}" destId="{780EFB93-AE8F-497F-91E4-7CDB2A0A06E5}" srcOrd="2" destOrd="0" presId="urn:microsoft.com/office/officeart/2005/8/layout/vList4"/>
    <dgm:cxn modelId="{1F411D7F-FA2D-4DE4-864A-CE3B30B7A75A}" type="presParOf" srcId="{780EFB93-AE8F-497F-91E4-7CDB2A0A06E5}" destId="{B3A8EBA2-A170-4CE0-850E-0C05AED910CD}" srcOrd="0" destOrd="0" presId="urn:microsoft.com/office/officeart/2005/8/layout/vList4"/>
    <dgm:cxn modelId="{064CB097-5B9A-451D-8615-E00B45BBD01B}" type="presParOf" srcId="{780EFB93-AE8F-497F-91E4-7CDB2A0A06E5}" destId="{7F8818AE-D56C-4E92-A925-6099A86D385D}" srcOrd="1" destOrd="0" presId="urn:microsoft.com/office/officeart/2005/8/layout/vList4"/>
    <dgm:cxn modelId="{C1D2F357-2490-4EB4-90A1-800EA36B6C5A}" type="presParOf" srcId="{780EFB93-AE8F-497F-91E4-7CDB2A0A06E5}" destId="{C417C982-58F8-4270-BDAF-5F8A1FB2FA8E}" srcOrd="2" destOrd="0" presId="urn:microsoft.com/office/officeart/2005/8/layout/vList4"/>
    <dgm:cxn modelId="{BCD74AC2-A373-49C8-81CE-FB8974D8CCA1}" type="presParOf" srcId="{AFF8AB24-EFED-4DA2-AF50-8CC90D825F74}" destId="{69097EB6-7AF8-4C8D-92A9-808B84C057D9}" srcOrd="3" destOrd="0" presId="urn:microsoft.com/office/officeart/2005/8/layout/vList4"/>
    <dgm:cxn modelId="{BD940E8F-8463-4066-9530-B322CF2D9327}" type="presParOf" srcId="{AFF8AB24-EFED-4DA2-AF50-8CC90D825F74}" destId="{55D70F11-8B73-44E9-9B72-EEA42417A7EB}" srcOrd="4" destOrd="0" presId="urn:microsoft.com/office/officeart/2005/8/layout/vList4"/>
    <dgm:cxn modelId="{0EE72B04-D43F-4E88-AFA9-C6F8F9845651}" type="presParOf" srcId="{55D70F11-8B73-44E9-9B72-EEA42417A7EB}" destId="{34913C2C-95AD-4480-8F64-BF2FF7DB63DB}" srcOrd="0" destOrd="0" presId="urn:microsoft.com/office/officeart/2005/8/layout/vList4"/>
    <dgm:cxn modelId="{08D36B6E-FC47-4EC6-8600-B6DF12ECAD87}" type="presParOf" srcId="{55D70F11-8B73-44E9-9B72-EEA42417A7EB}" destId="{8EFCF2E0-CF2F-4852-A466-DE8A3A76759D}" srcOrd="1" destOrd="0" presId="urn:microsoft.com/office/officeart/2005/8/layout/vList4"/>
    <dgm:cxn modelId="{04685579-F987-406D-89EC-B3D511397B81}" type="presParOf" srcId="{55D70F11-8B73-44E9-9B72-EEA42417A7EB}" destId="{8A1B0867-B60B-4C35-8E24-B54BA3B4241F}" srcOrd="2" destOrd="0" presId="urn:microsoft.com/office/officeart/2005/8/layout/vList4"/>
    <dgm:cxn modelId="{044D6EEA-402C-46D8-B1A0-64BB5751F7A9}" type="presParOf" srcId="{AFF8AB24-EFED-4DA2-AF50-8CC90D825F74}" destId="{69ABF07B-1011-42E5-91A5-A7DB494F5F77}" srcOrd="5" destOrd="0" presId="urn:microsoft.com/office/officeart/2005/8/layout/vList4"/>
    <dgm:cxn modelId="{4EA49060-D2E1-4001-B2FD-ABAB2D448970}" type="presParOf" srcId="{AFF8AB24-EFED-4DA2-AF50-8CC90D825F74}" destId="{904128C9-9EFE-4BE7-8BC8-86E33BFB4BFA}" srcOrd="6" destOrd="0" presId="urn:microsoft.com/office/officeart/2005/8/layout/vList4"/>
    <dgm:cxn modelId="{6B49FF6B-20CB-44AB-99B1-0A1A90CCFD0C}" type="presParOf" srcId="{904128C9-9EFE-4BE7-8BC8-86E33BFB4BFA}" destId="{D2E34B50-E04F-4148-A5CC-B01EA8ED9D49}" srcOrd="0" destOrd="0" presId="urn:microsoft.com/office/officeart/2005/8/layout/vList4"/>
    <dgm:cxn modelId="{F35BFC4A-6A9B-40FC-810A-037B7CE0AC42}" type="presParOf" srcId="{904128C9-9EFE-4BE7-8BC8-86E33BFB4BFA}" destId="{760D7A4C-57B9-4E4F-81C0-78847AE3989A}" srcOrd="1" destOrd="0" presId="urn:microsoft.com/office/officeart/2005/8/layout/vList4"/>
    <dgm:cxn modelId="{27B2D07C-9ED5-4EA6-A85D-BC168ED5FF2C}" type="presParOf" srcId="{904128C9-9EFE-4BE7-8BC8-86E33BFB4BFA}" destId="{8C351709-5952-4F79-8846-AA761C0D1D50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947637B-1DD0-43C0-AFE4-7FE3E462CE40}" type="doc">
      <dgm:prSet loTypeId="urn:microsoft.com/office/officeart/2005/8/layout/vList4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D44B2080-D989-4FEF-B523-62464732F68A}">
      <dgm:prSet phldrT="[Текст]"/>
      <dgm:spPr/>
      <dgm:t>
        <a:bodyPr/>
        <a:lstStyle/>
        <a:p>
          <a:r>
            <a:rPr lang="ru-RU" b="1" dirty="0"/>
            <a:t>Отлаженная система поставок железнодорожным транспортом</a:t>
          </a:r>
        </a:p>
      </dgm:t>
    </dgm:pt>
    <dgm:pt modelId="{8E0F411A-4D70-47AC-8314-8C56E8DFEE0F}" type="parTrans" cxnId="{789053D4-251F-4E29-BA03-EB8DC947B1CC}">
      <dgm:prSet/>
      <dgm:spPr/>
      <dgm:t>
        <a:bodyPr/>
        <a:lstStyle/>
        <a:p>
          <a:endParaRPr lang="ru-RU"/>
        </a:p>
      </dgm:t>
    </dgm:pt>
    <dgm:pt modelId="{864A7948-3CF1-44E2-B10E-EA479D599068}" type="sibTrans" cxnId="{789053D4-251F-4E29-BA03-EB8DC947B1CC}">
      <dgm:prSet/>
      <dgm:spPr/>
      <dgm:t>
        <a:bodyPr/>
        <a:lstStyle/>
        <a:p>
          <a:endParaRPr lang="ru-RU"/>
        </a:p>
      </dgm:t>
    </dgm:pt>
    <dgm:pt modelId="{BAB25169-645C-4E9D-99D8-16107FF77DCC}">
      <dgm:prSet phldrT="[Текст]"/>
      <dgm:spPr/>
      <dgm:t>
        <a:bodyPr/>
        <a:lstStyle/>
        <a:p>
          <a:r>
            <a:rPr lang="ru-RU" b="1" dirty="0"/>
            <a:t>Вся продукция соответствует требованиям регламентов Таможенного союза</a:t>
          </a:r>
        </a:p>
      </dgm:t>
    </dgm:pt>
    <dgm:pt modelId="{453F60C2-F6D1-4522-8ED1-6E0C5CADED5D}" type="parTrans" cxnId="{77F825D4-91B2-4816-95F9-2B83A63961DB}">
      <dgm:prSet/>
      <dgm:spPr/>
      <dgm:t>
        <a:bodyPr/>
        <a:lstStyle/>
        <a:p>
          <a:endParaRPr lang="ru-RU"/>
        </a:p>
      </dgm:t>
    </dgm:pt>
    <dgm:pt modelId="{B1ECADE8-586D-4206-868B-0C93432CF2F4}" type="sibTrans" cxnId="{77F825D4-91B2-4816-95F9-2B83A63961DB}">
      <dgm:prSet/>
      <dgm:spPr/>
      <dgm:t>
        <a:bodyPr/>
        <a:lstStyle/>
        <a:p>
          <a:endParaRPr lang="ru-RU"/>
        </a:p>
      </dgm:t>
    </dgm:pt>
    <dgm:pt modelId="{4FD65214-45E6-4951-BBB2-1A23158ECAB3}">
      <dgm:prSet phldrT="[Текст]"/>
      <dgm:spPr/>
      <dgm:t>
        <a:bodyPr/>
        <a:lstStyle/>
        <a:p>
          <a:r>
            <a:rPr lang="ru-RU" b="1" dirty="0"/>
            <a:t>Отгрузка светотехнической продукции по приемлемым ценам и в кратчайшие сроки</a:t>
          </a:r>
        </a:p>
      </dgm:t>
    </dgm:pt>
    <dgm:pt modelId="{FB38BF5B-174E-401B-8CAE-1586B8237057}" type="sibTrans" cxnId="{8D5809C6-D276-489C-87FA-F81F0A384E58}">
      <dgm:prSet/>
      <dgm:spPr/>
      <dgm:t>
        <a:bodyPr/>
        <a:lstStyle/>
        <a:p>
          <a:endParaRPr lang="ru-RU"/>
        </a:p>
      </dgm:t>
    </dgm:pt>
    <dgm:pt modelId="{9AF0FA44-D3B3-4C0A-8BC8-E2060D7BFC59}" type="parTrans" cxnId="{8D5809C6-D276-489C-87FA-F81F0A384E58}">
      <dgm:prSet/>
      <dgm:spPr/>
      <dgm:t>
        <a:bodyPr/>
        <a:lstStyle/>
        <a:p>
          <a:endParaRPr lang="ru-RU"/>
        </a:p>
      </dgm:t>
    </dgm:pt>
    <dgm:pt modelId="{265C1D4C-F285-48E3-B352-7ED649E37F12}" type="pres">
      <dgm:prSet presAssocID="{9947637B-1DD0-43C0-AFE4-7FE3E462CE40}" presName="linear" presStyleCnt="0">
        <dgm:presLayoutVars>
          <dgm:dir/>
          <dgm:resizeHandles val="exact"/>
        </dgm:presLayoutVars>
      </dgm:prSet>
      <dgm:spPr/>
    </dgm:pt>
    <dgm:pt modelId="{519395F2-D818-4BC8-A460-FEB815B284F1}" type="pres">
      <dgm:prSet presAssocID="{D44B2080-D989-4FEF-B523-62464732F68A}" presName="comp" presStyleCnt="0"/>
      <dgm:spPr/>
    </dgm:pt>
    <dgm:pt modelId="{81FB5626-4435-44AD-A882-F1564C0BD46A}" type="pres">
      <dgm:prSet presAssocID="{D44B2080-D989-4FEF-B523-62464732F68A}" presName="box" presStyleLbl="node1" presStyleIdx="0" presStyleCnt="3"/>
      <dgm:spPr/>
    </dgm:pt>
    <dgm:pt modelId="{428994AD-8AB0-4FE3-86DF-E474EF2CFCBE}" type="pres">
      <dgm:prSet presAssocID="{D44B2080-D989-4FEF-B523-62464732F68A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DF77749-E52C-4C76-9DB7-A40D1558B43F}" type="pres">
      <dgm:prSet presAssocID="{D44B2080-D989-4FEF-B523-62464732F68A}" presName="text" presStyleLbl="node1" presStyleIdx="0" presStyleCnt="3">
        <dgm:presLayoutVars>
          <dgm:bulletEnabled val="1"/>
        </dgm:presLayoutVars>
      </dgm:prSet>
      <dgm:spPr/>
    </dgm:pt>
    <dgm:pt modelId="{9A543A5A-D057-4620-B5B2-A47B8CCEAE4C}" type="pres">
      <dgm:prSet presAssocID="{864A7948-3CF1-44E2-B10E-EA479D599068}" presName="spacer" presStyleCnt="0"/>
      <dgm:spPr/>
    </dgm:pt>
    <dgm:pt modelId="{C472CF04-949C-4A65-918C-C6ABA427661D}" type="pres">
      <dgm:prSet presAssocID="{4FD65214-45E6-4951-BBB2-1A23158ECAB3}" presName="comp" presStyleCnt="0"/>
      <dgm:spPr/>
    </dgm:pt>
    <dgm:pt modelId="{B006EA7F-044A-42BF-9FF5-69A8092B99FE}" type="pres">
      <dgm:prSet presAssocID="{4FD65214-45E6-4951-BBB2-1A23158ECAB3}" presName="box" presStyleLbl="node1" presStyleIdx="1" presStyleCnt="3"/>
      <dgm:spPr/>
    </dgm:pt>
    <dgm:pt modelId="{303FDE86-7206-4052-8120-A143E3D0C8E7}" type="pres">
      <dgm:prSet presAssocID="{4FD65214-45E6-4951-BBB2-1A23158ECAB3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5BDE5E1-5B03-40AF-82FE-B1414A0B5DED}" type="pres">
      <dgm:prSet presAssocID="{4FD65214-45E6-4951-BBB2-1A23158ECAB3}" presName="text" presStyleLbl="node1" presStyleIdx="1" presStyleCnt="3">
        <dgm:presLayoutVars>
          <dgm:bulletEnabled val="1"/>
        </dgm:presLayoutVars>
      </dgm:prSet>
      <dgm:spPr/>
    </dgm:pt>
    <dgm:pt modelId="{7BFE5578-1684-4B21-8A1C-4D42A41F5C7D}" type="pres">
      <dgm:prSet presAssocID="{FB38BF5B-174E-401B-8CAE-1586B8237057}" presName="spacer" presStyleCnt="0"/>
      <dgm:spPr/>
    </dgm:pt>
    <dgm:pt modelId="{FC1652A8-535F-4C89-9BDF-388642C9E6C2}" type="pres">
      <dgm:prSet presAssocID="{BAB25169-645C-4E9D-99D8-16107FF77DCC}" presName="comp" presStyleCnt="0"/>
      <dgm:spPr/>
    </dgm:pt>
    <dgm:pt modelId="{1129658E-357D-4E9B-B958-5929CBDBFDE7}" type="pres">
      <dgm:prSet presAssocID="{BAB25169-645C-4E9D-99D8-16107FF77DCC}" presName="box" presStyleLbl="node1" presStyleIdx="2" presStyleCnt="3"/>
      <dgm:spPr/>
    </dgm:pt>
    <dgm:pt modelId="{ABF65AC3-34F4-4641-BFEE-85F84602C9EE}" type="pres">
      <dgm:prSet presAssocID="{BAB25169-645C-4E9D-99D8-16107FF77DCC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07DF99C1-8EC3-484D-916D-A9CAB1B376C1}" type="pres">
      <dgm:prSet presAssocID="{BAB25169-645C-4E9D-99D8-16107FF77DCC}" presName="text" presStyleLbl="node1" presStyleIdx="2" presStyleCnt="3">
        <dgm:presLayoutVars>
          <dgm:bulletEnabled val="1"/>
        </dgm:presLayoutVars>
      </dgm:prSet>
      <dgm:spPr/>
    </dgm:pt>
  </dgm:ptLst>
  <dgm:cxnLst>
    <dgm:cxn modelId="{4DCB5A1B-790D-4507-93F3-BDC4BDFCC7A9}" type="presOf" srcId="{BAB25169-645C-4E9D-99D8-16107FF77DCC}" destId="{07DF99C1-8EC3-484D-916D-A9CAB1B376C1}" srcOrd="1" destOrd="0" presId="urn:microsoft.com/office/officeart/2005/8/layout/vList4"/>
    <dgm:cxn modelId="{B1589032-6720-40D4-8968-A519D319B575}" type="presOf" srcId="{9947637B-1DD0-43C0-AFE4-7FE3E462CE40}" destId="{265C1D4C-F285-48E3-B352-7ED649E37F12}" srcOrd="0" destOrd="0" presId="urn:microsoft.com/office/officeart/2005/8/layout/vList4"/>
    <dgm:cxn modelId="{4623374B-12D7-48E8-B8C5-EDE352524E4D}" type="presOf" srcId="{4FD65214-45E6-4951-BBB2-1A23158ECAB3}" destId="{F5BDE5E1-5B03-40AF-82FE-B1414A0B5DED}" srcOrd="1" destOrd="0" presId="urn:microsoft.com/office/officeart/2005/8/layout/vList4"/>
    <dgm:cxn modelId="{616BAC80-6EC9-4ECE-A21A-0324B2C73F5C}" type="presOf" srcId="{D44B2080-D989-4FEF-B523-62464732F68A}" destId="{81FB5626-4435-44AD-A882-F1564C0BD46A}" srcOrd="0" destOrd="0" presId="urn:microsoft.com/office/officeart/2005/8/layout/vList4"/>
    <dgm:cxn modelId="{33A49D91-A3E6-4BE8-8CC3-A5D9EEEF1665}" type="presOf" srcId="{D44B2080-D989-4FEF-B523-62464732F68A}" destId="{FDF77749-E52C-4C76-9DB7-A40D1558B43F}" srcOrd="1" destOrd="0" presId="urn:microsoft.com/office/officeart/2005/8/layout/vList4"/>
    <dgm:cxn modelId="{4F54AF96-930A-4A95-AEE0-7875A4BB6D4C}" type="presOf" srcId="{BAB25169-645C-4E9D-99D8-16107FF77DCC}" destId="{1129658E-357D-4E9B-B958-5929CBDBFDE7}" srcOrd="0" destOrd="0" presId="urn:microsoft.com/office/officeart/2005/8/layout/vList4"/>
    <dgm:cxn modelId="{8D5809C6-D276-489C-87FA-F81F0A384E58}" srcId="{9947637B-1DD0-43C0-AFE4-7FE3E462CE40}" destId="{4FD65214-45E6-4951-BBB2-1A23158ECAB3}" srcOrd="1" destOrd="0" parTransId="{9AF0FA44-D3B3-4C0A-8BC8-E2060D7BFC59}" sibTransId="{FB38BF5B-174E-401B-8CAE-1586B8237057}"/>
    <dgm:cxn modelId="{77F825D4-91B2-4816-95F9-2B83A63961DB}" srcId="{9947637B-1DD0-43C0-AFE4-7FE3E462CE40}" destId="{BAB25169-645C-4E9D-99D8-16107FF77DCC}" srcOrd="2" destOrd="0" parTransId="{453F60C2-F6D1-4522-8ED1-6E0C5CADED5D}" sibTransId="{B1ECADE8-586D-4206-868B-0C93432CF2F4}"/>
    <dgm:cxn modelId="{697630D4-D566-4C31-AFF4-EB035B5C08EA}" type="presOf" srcId="{4FD65214-45E6-4951-BBB2-1A23158ECAB3}" destId="{B006EA7F-044A-42BF-9FF5-69A8092B99FE}" srcOrd="0" destOrd="0" presId="urn:microsoft.com/office/officeart/2005/8/layout/vList4"/>
    <dgm:cxn modelId="{789053D4-251F-4E29-BA03-EB8DC947B1CC}" srcId="{9947637B-1DD0-43C0-AFE4-7FE3E462CE40}" destId="{D44B2080-D989-4FEF-B523-62464732F68A}" srcOrd="0" destOrd="0" parTransId="{8E0F411A-4D70-47AC-8314-8C56E8DFEE0F}" sibTransId="{864A7948-3CF1-44E2-B10E-EA479D599068}"/>
    <dgm:cxn modelId="{F888AABC-F26D-4C9E-BD5D-3B6E22EACB3F}" type="presParOf" srcId="{265C1D4C-F285-48E3-B352-7ED649E37F12}" destId="{519395F2-D818-4BC8-A460-FEB815B284F1}" srcOrd="0" destOrd="0" presId="urn:microsoft.com/office/officeart/2005/8/layout/vList4"/>
    <dgm:cxn modelId="{DAFB3724-7B29-41AA-ADF6-AE2C6C4792D6}" type="presParOf" srcId="{519395F2-D818-4BC8-A460-FEB815B284F1}" destId="{81FB5626-4435-44AD-A882-F1564C0BD46A}" srcOrd="0" destOrd="0" presId="urn:microsoft.com/office/officeart/2005/8/layout/vList4"/>
    <dgm:cxn modelId="{B0643102-75DC-4D6E-914F-F384851BC031}" type="presParOf" srcId="{519395F2-D818-4BC8-A460-FEB815B284F1}" destId="{428994AD-8AB0-4FE3-86DF-E474EF2CFCBE}" srcOrd="1" destOrd="0" presId="urn:microsoft.com/office/officeart/2005/8/layout/vList4"/>
    <dgm:cxn modelId="{82FAEB13-D4CE-43CE-99FD-9501932594E7}" type="presParOf" srcId="{519395F2-D818-4BC8-A460-FEB815B284F1}" destId="{FDF77749-E52C-4C76-9DB7-A40D1558B43F}" srcOrd="2" destOrd="0" presId="urn:microsoft.com/office/officeart/2005/8/layout/vList4"/>
    <dgm:cxn modelId="{62AF89B4-D8AD-4E78-86C5-1028700DF920}" type="presParOf" srcId="{265C1D4C-F285-48E3-B352-7ED649E37F12}" destId="{9A543A5A-D057-4620-B5B2-A47B8CCEAE4C}" srcOrd="1" destOrd="0" presId="urn:microsoft.com/office/officeart/2005/8/layout/vList4"/>
    <dgm:cxn modelId="{11264AF2-0BD3-42D9-8E1F-FCE1E97FD6A1}" type="presParOf" srcId="{265C1D4C-F285-48E3-B352-7ED649E37F12}" destId="{C472CF04-949C-4A65-918C-C6ABA427661D}" srcOrd="2" destOrd="0" presId="urn:microsoft.com/office/officeart/2005/8/layout/vList4"/>
    <dgm:cxn modelId="{DFD2D4FE-F2FF-4D65-9C29-1BAC0F5774A0}" type="presParOf" srcId="{C472CF04-949C-4A65-918C-C6ABA427661D}" destId="{B006EA7F-044A-42BF-9FF5-69A8092B99FE}" srcOrd="0" destOrd="0" presId="urn:microsoft.com/office/officeart/2005/8/layout/vList4"/>
    <dgm:cxn modelId="{6AFB83B0-78E6-4940-8C08-6AA85747C687}" type="presParOf" srcId="{C472CF04-949C-4A65-918C-C6ABA427661D}" destId="{303FDE86-7206-4052-8120-A143E3D0C8E7}" srcOrd="1" destOrd="0" presId="urn:microsoft.com/office/officeart/2005/8/layout/vList4"/>
    <dgm:cxn modelId="{21A93FF5-C7E8-413D-B328-1E5DECB19037}" type="presParOf" srcId="{C472CF04-949C-4A65-918C-C6ABA427661D}" destId="{F5BDE5E1-5B03-40AF-82FE-B1414A0B5DED}" srcOrd="2" destOrd="0" presId="urn:microsoft.com/office/officeart/2005/8/layout/vList4"/>
    <dgm:cxn modelId="{FDFD087E-E45F-45F8-B2BE-B7D1411727C6}" type="presParOf" srcId="{265C1D4C-F285-48E3-B352-7ED649E37F12}" destId="{7BFE5578-1684-4B21-8A1C-4D42A41F5C7D}" srcOrd="3" destOrd="0" presId="urn:microsoft.com/office/officeart/2005/8/layout/vList4"/>
    <dgm:cxn modelId="{9D1EBF2E-A80E-4401-B15D-07FCD04D5B3B}" type="presParOf" srcId="{265C1D4C-F285-48E3-B352-7ED649E37F12}" destId="{FC1652A8-535F-4C89-9BDF-388642C9E6C2}" srcOrd="4" destOrd="0" presId="urn:microsoft.com/office/officeart/2005/8/layout/vList4"/>
    <dgm:cxn modelId="{C40F2F42-062A-4A59-8476-F63095468C99}" type="presParOf" srcId="{FC1652A8-535F-4C89-9BDF-388642C9E6C2}" destId="{1129658E-357D-4E9B-B958-5929CBDBFDE7}" srcOrd="0" destOrd="0" presId="urn:microsoft.com/office/officeart/2005/8/layout/vList4"/>
    <dgm:cxn modelId="{A95C29EA-21BD-43D4-9FBE-4FB089C79A86}" type="presParOf" srcId="{FC1652A8-535F-4C89-9BDF-388642C9E6C2}" destId="{ABF65AC3-34F4-4641-BFEE-85F84602C9EE}" srcOrd="1" destOrd="0" presId="urn:microsoft.com/office/officeart/2005/8/layout/vList4"/>
    <dgm:cxn modelId="{8885B282-2DD9-4EAE-B586-37D0CE447E2A}" type="presParOf" srcId="{FC1652A8-535F-4C89-9BDF-388642C9E6C2}" destId="{07DF99C1-8EC3-484D-916D-A9CAB1B376C1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EF294FF-F634-48AE-84C4-60641C8468BF}" type="doc">
      <dgm:prSet loTypeId="urn:microsoft.com/office/officeart/2005/8/layout/target3" loCatId="list" qsTypeId="urn:microsoft.com/office/officeart/2005/8/quickstyle/3d5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B8C0DC7-2686-4F16-BCB3-DDF7E3AF2C77}">
      <dgm:prSet phldrT="[Текст]" custT="1"/>
      <dgm:spPr/>
      <dgm:t>
        <a:bodyPr/>
        <a:lstStyle/>
        <a:p>
          <a:r>
            <a:rPr lang="ru-RU" sz="2800" b="1" dirty="0"/>
            <a:t>16,6%  </a:t>
          </a:r>
          <a:r>
            <a:rPr lang="ru-RU" sz="1800" b="0" dirty="0"/>
            <a:t>в</a:t>
          </a:r>
          <a:r>
            <a:rPr lang="ru-RU" sz="1800" b="1" dirty="0"/>
            <a:t> </a:t>
          </a:r>
          <a:r>
            <a:rPr lang="ru-RU" sz="1800" dirty="0"/>
            <a:t>общем объеме отгруженной продукции по району                       </a:t>
          </a:r>
        </a:p>
      </dgm:t>
    </dgm:pt>
    <dgm:pt modelId="{F171C2FE-3140-4854-B1E5-7E96D9EA7465}" type="parTrans" cxnId="{57FE930D-0841-4ECE-9CDB-20F277750C6C}">
      <dgm:prSet/>
      <dgm:spPr/>
      <dgm:t>
        <a:bodyPr/>
        <a:lstStyle/>
        <a:p>
          <a:endParaRPr lang="ru-RU"/>
        </a:p>
      </dgm:t>
    </dgm:pt>
    <dgm:pt modelId="{DA522852-C0DD-4355-8CAA-BC08916D78C6}" type="sibTrans" cxnId="{57FE930D-0841-4ECE-9CDB-20F277750C6C}">
      <dgm:prSet/>
      <dgm:spPr/>
      <dgm:t>
        <a:bodyPr/>
        <a:lstStyle/>
        <a:p>
          <a:endParaRPr lang="ru-RU"/>
        </a:p>
      </dgm:t>
    </dgm:pt>
    <dgm:pt modelId="{9833FF4D-46E0-42BD-B824-F7C374D2E753}">
      <dgm:prSet phldrT="[Текст]" custT="1"/>
      <dgm:spPr/>
      <dgm:t>
        <a:bodyPr/>
        <a:lstStyle/>
        <a:p>
          <a:r>
            <a:rPr lang="ru-RU" sz="2800" b="1" dirty="0"/>
            <a:t>139 чел.</a:t>
          </a:r>
          <a:r>
            <a:rPr lang="ru-RU" sz="2700" dirty="0"/>
            <a:t> – </a:t>
          </a:r>
          <a:r>
            <a:rPr lang="ru-RU" sz="1800" dirty="0"/>
            <a:t>среднесписочная численность работающих  </a:t>
          </a:r>
        </a:p>
      </dgm:t>
    </dgm:pt>
    <dgm:pt modelId="{230C4272-EE89-4FF2-A1A9-342EE7E606CC}" type="parTrans" cxnId="{31997D7C-9B7B-4886-8788-B3699FC6A0C1}">
      <dgm:prSet/>
      <dgm:spPr/>
      <dgm:t>
        <a:bodyPr/>
        <a:lstStyle/>
        <a:p>
          <a:endParaRPr lang="ru-RU"/>
        </a:p>
      </dgm:t>
    </dgm:pt>
    <dgm:pt modelId="{8B2E4A1F-E9CA-4EDB-8D57-31DC02DD0DA7}" type="sibTrans" cxnId="{31997D7C-9B7B-4886-8788-B3699FC6A0C1}">
      <dgm:prSet/>
      <dgm:spPr/>
      <dgm:t>
        <a:bodyPr/>
        <a:lstStyle/>
        <a:p>
          <a:endParaRPr lang="ru-RU"/>
        </a:p>
      </dgm:t>
    </dgm:pt>
    <dgm:pt modelId="{DF82FC1D-BEEF-4EEB-ADEB-EFBD63E64C62}">
      <dgm:prSet phldrT="[Текст]" custT="1"/>
      <dgm:spPr/>
      <dgm:t>
        <a:bodyPr/>
        <a:lstStyle/>
        <a:p>
          <a:r>
            <a:rPr lang="ru-RU" sz="2800" b="1" dirty="0"/>
            <a:t>46 709 руб. </a:t>
          </a:r>
          <a:r>
            <a:rPr lang="ru-RU" sz="2800" dirty="0"/>
            <a:t>– </a:t>
          </a:r>
          <a:r>
            <a:rPr lang="ru-RU" sz="1800" dirty="0"/>
            <a:t>среднемесячная зарплата</a:t>
          </a:r>
        </a:p>
      </dgm:t>
    </dgm:pt>
    <dgm:pt modelId="{450AFF6A-BB6E-4D69-8541-9BACD312FF2E}" type="parTrans" cxnId="{597451AA-4C65-4832-A482-EC60A3FD7FCE}">
      <dgm:prSet/>
      <dgm:spPr/>
      <dgm:t>
        <a:bodyPr/>
        <a:lstStyle/>
        <a:p>
          <a:endParaRPr lang="ru-RU"/>
        </a:p>
      </dgm:t>
    </dgm:pt>
    <dgm:pt modelId="{E13A22C8-74E7-480F-93EC-8E217DC1E56B}" type="sibTrans" cxnId="{597451AA-4C65-4832-A482-EC60A3FD7FCE}">
      <dgm:prSet/>
      <dgm:spPr/>
      <dgm:t>
        <a:bodyPr/>
        <a:lstStyle/>
        <a:p>
          <a:endParaRPr lang="ru-RU"/>
        </a:p>
      </dgm:t>
    </dgm:pt>
    <dgm:pt modelId="{2F4DF0F6-B63B-460F-AB08-62401351938F}" type="pres">
      <dgm:prSet presAssocID="{BEF294FF-F634-48AE-84C4-60641C8468BF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EB0A4396-23CC-48B8-902D-43177DB00148}" type="pres">
      <dgm:prSet presAssocID="{2B8C0DC7-2686-4F16-BCB3-DDF7E3AF2C77}" presName="circle1" presStyleLbl="node1" presStyleIdx="0" presStyleCnt="3"/>
      <dgm:spPr/>
    </dgm:pt>
    <dgm:pt modelId="{CC30D43F-4723-4C34-9BF8-922ED501B33D}" type="pres">
      <dgm:prSet presAssocID="{2B8C0DC7-2686-4F16-BCB3-DDF7E3AF2C77}" presName="space" presStyleCnt="0"/>
      <dgm:spPr/>
    </dgm:pt>
    <dgm:pt modelId="{8BFAE6B5-AF89-42AD-B61E-9332CB377B79}" type="pres">
      <dgm:prSet presAssocID="{2B8C0DC7-2686-4F16-BCB3-DDF7E3AF2C77}" presName="rect1" presStyleLbl="alignAcc1" presStyleIdx="0" presStyleCnt="3"/>
      <dgm:spPr/>
    </dgm:pt>
    <dgm:pt modelId="{13F03F9C-5750-4FE0-8C22-B4D31D85F9CA}" type="pres">
      <dgm:prSet presAssocID="{9833FF4D-46E0-42BD-B824-F7C374D2E753}" presName="vertSpace2" presStyleLbl="node1" presStyleIdx="0" presStyleCnt="3"/>
      <dgm:spPr/>
    </dgm:pt>
    <dgm:pt modelId="{EB43A37C-EF28-4CF9-A2F3-BDFE4A1A758A}" type="pres">
      <dgm:prSet presAssocID="{9833FF4D-46E0-42BD-B824-F7C374D2E753}" presName="circle2" presStyleLbl="node1" presStyleIdx="1" presStyleCnt="3"/>
      <dgm:spPr/>
    </dgm:pt>
    <dgm:pt modelId="{B02730DC-CEB4-4990-B2F3-AE77320A24D6}" type="pres">
      <dgm:prSet presAssocID="{9833FF4D-46E0-42BD-B824-F7C374D2E753}" presName="rect2" presStyleLbl="alignAcc1" presStyleIdx="1" presStyleCnt="3"/>
      <dgm:spPr/>
    </dgm:pt>
    <dgm:pt modelId="{5CACE354-9A5B-4E5D-887B-17651BD9DCD1}" type="pres">
      <dgm:prSet presAssocID="{DF82FC1D-BEEF-4EEB-ADEB-EFBD63E64C62}" presName="vertSpace3" presStyleLbl="node1" presStyleIdx="1" presStyleCnt="3"/>
      <dgm:spPr/>
    </dgm:pt>
    <dgm:pt modelId="{5CA31184-1CA9-4C02-BBAF-73589ACDA4C3}" type="pres">
      <dgm:prSet presAssocID="{DF82FC1D-BEEF-4EEB-ADEB-EFBD63E64C62}" presName="circle3" presStyleLbl="node1" presStyleIdx="2" presStyleCnt="3"/>
      <dgm:spPr/>
    </dgm:pt>
    <dgm:pt modelId="{D39B6F89-F62A-48AC-8570-986CA992D895}" type="pres">
      <dgm:prSet presAssocID="{DF82FC1D-BEEF-4EEB-ADEB-EFBD63E64C62}" presName="rect3" presStyleLbl="alignAcc1" presStyleIdx="2" presStyleCnt="3"/>
      <dgm:spPr/>
    </dgm:pt>
    <dgm:pt modelId="{56CC1ACF-D41F-4496-8305-43ECE5A77C2A}" type="pres">
      <dgm:prSet presAssocID="{2B8C0DC7-2686-4F16-BCB3-DDF7E3AF2C77}" presName="rect1ParTxNoCh" presStyleLbl="alignAcc1" presStyleIdx="2" presStyleCnt="3">
        <dgm:presLayoutVars>
          <dgm:chMax val="1"/>
          <dgm:bulletEnabled val="1"/>
        </dgm:presLayoutVars>
      </dgm:prSet>
      <dgm:spPr/>
    </dgm:pt>
    <dgm:pt modelId="{77FF0C68-CEE5-4E3B-AD36-D5B95D82398B}" type="pres">
      <dgm:prSet presAssocID="{9833FF4D-46E0-42BD-B824-F7C374D2E753}" presName="rect2ParTxNoCh" presStyleLbl="alignAcc1" presStyleIdx="2" presStyleCnt="3">
        <dgm:presLayoutVars>
          <dgm:chMax val="1"/>
          <dgm:bulletEnabled val="1"/>
        </dgm:presLayoutVars>
      </dgm:prSet>
      <dgm:spPr/>
    </dgm:pt>
    <dgm:pt modelId="{C1FF0AB1-ECDA-4C77-85EF-4A90B746E27E}" type="pres">
      <dgm:prSet presAssocID="{DF82FC1D-BEEF-4EEB-ADEB-EFBD63E64C62}" presName="rect3ParTxNoCh" presStyleLbl="alignAcc1" presStyleIdx="2" presStyleCnt="3">
        <dgm:presLayoutVars>
          <dgm:chMax val="1"/>
          <dgm:bulletEnabled val="1"/>
        </dgm:presLayoutVars>
      </dgm:prSet>
      <dgm:spPr/>
    </dgm:pt>
  </dgm:ptLst>
  <dgm:cxnLst>
    <dgm:cxn modelId="{78A23900-B42C-4867-B67B-26C73D62C2DF}" type="presOf" srcId="{BEF294FF-F634-48AE-84C4-60641C8468BF}" destId="{2F4DF0F6-B63B-460F-AB08-62401351938F}" srcOrd="0" destOrd="0" presId="urn:microsoft.com/office/officeart/2005/8/layout/target3"/>
    <dgm:cxn modelId="{57FE930D-0841-4ECE-9CDB-20F277750C6C}" srcId="{BEF294FF-F634-48AE-84C4-60641C8468BF}" destId="{2B8C0DC7-2686-4F16-BCB3-DDF7E3AF2C77}" srcOrd="0" destOrd="0" parTransId="{F171C2FE-3140-4854-B1E5-7E96D9EA7465}" sibTransId="{DA522852-C0DD-4355-8CAA-BC08916D78C6}"/>
    <dgm:cxn modelId="{F9DBA010-7B43-4831-A727-CB65C20F0791}" type="presOf" srcId="{2B8C0DC7-2686-4F16-BCB3-DDF7E3AF2C77}" destId="{8BFAE6B5-AF89-42AD-B61E-9332CB377B79}" srcOrd="0" destOrd="0" presId="urn:microsoft.com/office/officeart/2005/8/layout/target3"/>
    <dgm:cxn modelId="{3A420A40-0ADF-4E10-A576-716B1829C2B7}" type="presOf" srcId="{2B8C0DC7-2686-4F16-BCB3-DDF7E3AF2C77}" destId="{56CC1ACF-D41F-4496-8305-43ECE5A77C2A}" srcOrd="1" destOrd="0" presId="urn:microsoft.com/office/officeart/2005/8/layout/target3"/>
    <dgm:cxn modelId="{41481440-5D49-454E-80C9-7799213D37DD}" type="presOf" srcId="{DF82FC1D-BEEF-4EEB-ADEB-EFBD63E64C62}" destId="{D39B6F89-F62A-48AC-8570-986CA992D895}" srcOrd="0" destOrd="0" presId="urn:microsoft.com/office/officeart/2005/8/layout/target3"/>
    <dgm:cxn modelId="{5890DF42-AD09-45E1-9D50-2FA64D6C3C7E}" type="presOf" srcId="{DF82FC1D-BEEF-4EEB-ADEB-EFBD63E64C62}" destId="{C1FF0AB1-ECDA-4C77-85EF-4A90B746E27E}" srcOrd="1" destOrd="0" presId="urn:microsoft.com/office/officeart/2005/8/layout/target3"/>
    <dgm:cxn modelId="{A458896F-D1C7-4E99-A1A7-C2DDBFB80DAF}" type="presOf" srcId="{9833FF4D-46E0-42BD-B824-F7C374D2E753}" destId="{77FF0C68-CEE5-4E3B-AD36-D5B95D82398B}" srcOrd="1" destOrd="0" presId="urn:microsoft.com/office/officeart/2005/8/layout/target3"/>
    <dgm:cxn modelId="{31997D7C-9B7B-4886-8788-B3699FC6A0C1}" srcId="{BEF294FF-F634-48AE-84C4-60641C8468BF}" destId="{9833FF4D-46E0-42BD-B824-F7C374D2E753}" srcOrd="1" destOrd="0" parTransId="{230C4272-EE89-4FF2-A1A9-342EE7E606CC}" sibTransId="{8B2E4A1F-E9CA-4EDB-8D57-31DC02DD0DA7}"/>
    <dgm:cxn modelId="{597451AA-4C65-4832-A482-EC60A3FD7FCE}" srcId="{BEF294FF-F634-48AE-84C4-60641C8468BF}" destId="{DF82FC1D-BEEF-4EEB-ADEB-EFBD63E64C62}" srcOrd="2" destOrd="0" parTransId="{450AFF6A-BB6E-4D69-8541-9BACD312FF2E}" sibTransId="{E13A22C8-74E7-480F-93EC-8E217DC1E56B}"/>
    <dgm:cxn modelId="{8A475DD7-44E4-474E-B0A6-A23D66232C44}" type="presOf" srcId="{9833FF4D-46E0-42BD-B824-F7C374D2E753}" destId="{B02730DC-CEB4-4990-B2F3-AE77320A24D6}" srcOrd="0" destOrd="0" presId="urn:microsoft.com/office/officeart/2005/8/layout/target3"/>
    <dgm:cxn modelId="{76216223-83FC-4B73-8B99-42FC22BDFF4C}" type="presParOf" srcId="{2F4DF0F6-B63B-460F-AB08-62401351938F}" destId="{EB0A4396-23CC-48B8-902D-43177DB00148}" srcOrd="0" destOrd="0" presId="urn:microsoft.com/office/officeart/2005/8/layout/target3"/>
    <dgm:cxn modelId="{C4239E4F-4AAB-423A-8303-34E376D51B57}" type="presParOf" srcId="{2F4DF0F6-B63B-460F-AB08-62401351938F}" destId="{CC30D43F-4723-4C34-9BF8-922ED501B33D}" srcOrd="1" destOrd="0" presId="urn:microsoft.com/office/officeart/2005/8/layout/target3"/>
    <dgm:cxn modelId="{28839B8C-912D-4933-A815-884C4077520E}" type="presParOf" srcId="{2F4DF0F6-B63B-460F-AB08-62401351938F}" destId="{8BFAE6B5-AF89-42AD-B61E-9332CB377B79}" srcOrd="2" destOrd="0" presId="urn:microsoft.com/office/officeart/2005/8/layout/target3"/>
    <dgm:cxn modelId="{A3DDCF6E-6577-4DEE-BF7B-C9AF5CC1C6E7}" type="presParOf" srcId="{2F4DF0F6-B63B-460F-AB08-62401351938F}" destId="{13F03F9C-5750-4FE0-8C22-B4D31D85F9CA}" srcOrd="3" destOrd="0" presId="urn:microsoft.com/office/officeart/2005/8/layout/target3"/>
    <dgm:cxn modelId="{FFC5EEC4-663F-41F3-AC46-4D3F70B364FB}" type="presParOf" srcId="{2F4DF0F6-B63B-460F-AB08-62401351938F}" destId="{EB43A37C-EF28-4CF9-A2F3-BDFE4A1A758A}" srcOrd="4" destOrd="0" presId="urn:microsoft.com/office/officeart/2005/8/layout/target3"/>
    <dgm:cxn modelId="{3C6148CD-1C41-4A44-B7A1-A760E85D6682}" type="presParOf" srcId="{2F4DF0F6-B63B-460F-AB08-62401351938F}" destId="{B02730DC-CEB4-4990-B2F3-AE77320A24D6}" srcOrd="5" destOrd="0" presId="urn:microsoft.com/office/officeart/2005/8/layout/target3"/>
    <dgm:cxn modelId="{E22B7F61-0038-425E-8FBF-13501CD6E87E}" type="presParOf" srcId="{2F4DF0F6-B63B-460F-AB08-62401351938F}" destId="{5CACE354-9A5B-4E5D-887B-17651BD9DCD1}" srcOrd="6" destOrd="0" presId="urn:microsoft.com/office/officeart/2005/8/layout/target3"/>
    <dgm:cxn modelId="{C9967AC2-3C5F-4A89-9B0C-12DBD2B04D32}" type="presParOf" srcId="{2F4DF0F6-B63B-460F-AB08-62401351938F}" destId="{5CA31184-1CA9-4C02-BBAF-73589ACDA4C3}" srcOrd="7" destOrd="0" presId="urn:microsoft.com/office/officeart/2005/8/layout/target3"/>
    <dgm:cxn modelId="{69D8BBBF-2430-421A-81D2-3B2AAD91C8CC}" type="presParOf" srcId="{2F4DF0F6-B63B-460F-AB08-62401351938F}" destId="{D39B6F89-F62A-48AC-8570-986CA992D895}" srcOrd="8" destOrd="0" presId="urn:microsoft.com/office/officeart/2005/8/layout/target3"/>
    <dgm:cxn modelId="{FF0C07F2-41D0-4D33-89CD-208EDD94380D}" type="presParOf" srcId="{2F4DF0F6-B63B-460F-AB08-62401351938F}" destId="{56CC1ACF-D41F-4496-8305-43ECE5A77C2A}" srcOrd="9" destOrd="0" presId="urn:microsoft.com/office/officeart/2005/8/layout/target3"/>
    <dgm:cxn modelId="{56835708-BA2C-4763-A28B-A4C62AD9BC6D}" type="presParOf" srcId="{2F4DF0F6-B63B-460F-AB08-62401351938F}" destId="{77FF0C68-CEE5-4E3B-AD36-D5B95D82398B}" srcOrd="10" destOrd="0" presId="urn:microsoft.com/office/officeart/2005/8/layout/target3"/>
    <dgm:cxn modelId="{10722A79-8B7F-4063-91D0-029C87E6186F}" type="presParOf" srcId="{2F4DF0F6-B63B-460F-AB08-62401351938F}" destId="{C1FF0AB1-ECDA-4C77-85EF-4A90B746E27E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24965FC-3D75-435E-B410-F2FF3B45871E}" type="doc">
      <dgm:prSet loTypeId="urn:microsoft.com/office/officeart/2005/8/layout/venn1" loCatId="relationship" qsTypeId="urn:microsoft.com/office/officeart/2005/8/quickstyle/3d1" qsCatId="3D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666EA7A6-71D6-45C0-9A18-EC12807F3AB8}">
      <dgm:prSet phldrT="[Текст]" custT="1"/>
      <dgm:spPr/>
      <dgm:t>
        <a:bodyPr/>
        <a:lstStyle/>
        <a:p>
          <a:r>
            <a:rPr lang="ru-RU" sz="2400" b="1" dirty="0"/>
            <a:t>148,7 </a:t>
          </a:r>
          <a:r>
            <a:rPr lang="ru-RU" sz="2000" b="1" dirty="0"/>
            <a:t>тонн</a:t>
          </a:r>
          <a:r>
            <a:rPr lang="ru-RU" sz="2400" b="1" dirty="0"/>
            <a:t> </a:t>
          </a:r>
          <a:r>
            <a:rPr lang="ru-RU" sz="1800" dirty="0"/>
            <a:t>масла животного</a:t>
          </a:r>
        </a:p>
      </dgm:t>
    </dgm:pt>
    <dgm:pt modelId="{CA6AB7FA-CE93-47A3-BF43-2421F60BB61E}" type="parTrans" cxnId="{A67B25AA-A654-4A95-A739-0E2FAB66D51A}">
      <dgm:prSet/>
      <dgm:spPr/>
      <dgm:t>
        <a:bodyPr/>
        <a:lstStyle/>
        <a:p>
          <a:endParaRPr lang="ru-RU"/>
        </a:p>
      </dgm:t>
    </dgm:pt>
    <dgm:pt modelId="{74E75141-8630-4426-B3CC-57ACF0BC6901}" type="sibTrans" cxnId="{A67B25AA-A654-4A95-A739-0E2FAB66D51A}">
      <dgm:prSet/>
      <dgm:spPr/>
      <dgm:t>
        <a:bodyPr/>
        <a:lstStyle/>
        <a:p>
          <a:endParaRPr lang="ru-RU"/>
        </a:p>
      </dgm:t>
    </dgm:pt>
    <dgm:pt modelId="{8FFD871C-9FFD-407D-ADB7-64F401961280}">
      <dgm:prSet phldrT="[Текст]" custT="1"/>
      <dgm:spPr/>
      <dgm:t>
        <a:bodyPr/>
        <a:lstStyle/>
        <a:p>
          <a:r>
            <a:rPr lang="ru-RU" sz="2400" b="1" dirty="0"/>
            <a:t>17536,2 </a:t>
          </a:r>
          <a:r>
            <a:rPr lang="ru-RU" sz="2000" b="1" dirty="0"/>
            <a:t>тонны </a:t>
          </a:r>
          <a:r>
            <a:rPr lang="ru-RU" sz="1800" dirty="0"/>
            <a:t>сыворотки</a:t>
          </a:r>
        </a:p>
      </dgm:t>
    </dgm:pt>
    <dgm:pt modelId="{8D873ACE-845E-43CD-A286-DE9CE6718D95}" type="parTrans" cxnId="{C5920095-CEDE-44CC-A213-3AF1AAE3D0E2}">
      <dgm:prSet/>
      <dgm:spPr/>
      <dgm:t>
        <a:bodyPr/>
        <a:lstStyle/>
        <a:p>
          <a:endParaRPr lang="ru-RU"/>
        </a:p>
      </dgm:t>
    </dgm:pt>
    <dgm:pt modelId="{AD3FDB6E-44DE-42D3-9B23-4E636313AA96}" type="sibTrans" cxnId="{C5920095-CEDE-44CC-A213-3AF1AAE3D0E2}">
      <dgm:prSet/>
      <dgm:spPr/>
      <dgm:t>
        <a:bodyPr/>
        <a:lstStyle/>
        <a:p>
          <a:endParaRPr lang="ru-RU"/>
        </a:p>
      </dgm:t>
    </dgm:pt>
    <dgm:pt modelId="{D30EC631-3753-4FC0-A2CA-4682B1725D1C}">
      <dgm:prSet phldrT="[Текст]" custT="1"/>
      <dgm:spPr/>
      <dgm:t>
        <a:bodyPr/>
        <a:lstStyle/>
        <a:p>
          <a:r>
            <a:rPr lang="ru-RU" sz="2500" b="1" dirty="0"/>
            <a:t>6423,4 </a:t>
          </a:r>
          <a:r>
            <a:rPr lang="ru-RU" sz="2100" b="1" dirty="0"/>
            <a:t>тонны</a:t>
          </a:r>
          <a:r>
            <a:rPr lang="ru-RU" sz="2100" dirty="0"/>
            <a:t> </a:t>
          </a:r>
          <a:r>
            <a:rPr lang="ru-RU" sz="1800" dirty="0"/>
            <a:t>сыров</a:t>
          </a:r>
        </a:p>
      </dgm:t>
    </dgm:pt>
    <dgm:pt modelId="{0907E6BC-3F75-443E-8EF5-BD5BD3D31EFE}" type="parTrans" cxnId="{EA491601-91C7-4228-B411-57E31CEB2477}">
      <dgm:prSet/>
      <dgm:spPr/>
      <dgm:t>
        <a:bodyPr/>
        <a:lstStyle/>
        <a:p>
          <a:endParaRPr lang="ru-RU"/>
        </a:p>
      </dgm:t>
    </dgm:pt>
    <dgm:pt modelId="{D4189484-53C0-467F-8D16-58CE0BA12A55}" type="sibTrans" cxnId="{EA491601-91C7-4228-B411-57E31CEB2477}">
      <dgm:prSet/>
      <dgm:spPr/>
      <dgm:t>
        <a:bodyPr/>
        <a:lstStyle/>
        <a:p>
          <a:endParaRPr lang="ru-RU"/>
        </a:p>
      </dgm:t>
    </dgm:pt>
    <dgm:pt modelId="{5B379957-4CE9-4292-924C-E376FB639F12}" type="pres">
      <dgm:prSet presAssocID="{A24965FC-3D75-435E-B410-F2FF3B45871E}" presName="compositeShape" presStyleCnt="0">
        <dgm:presLayoutVars>
          <dgm:chMax val="7"/>
          <dgm:dir/>
          <dgm:resizeHandles val="exact"/>
        </dgm:presLayoutVars>
      </dgm:prSet>
      <dgm:spPr/>
    </dgm:pt>
    <dgm:pt modelId="{22216D1D-90E4-4C1A-A143-0A40ADA0E491}" type="pres">
      <dgm:prSet presAssocID="{666EA7A6-71D6-45C0-9A18-EC12807F3AB8}" presName="circ1" presStyleLbl="vennNode1" presStyleIdx="0" presStyleCnt="3"/>
      <dgm:spPr/>
    </dgm:pt>
    <dgm:pt modelId="{A43959B4-27D2-4197-8DFB-F489C2B7E042}" type="pres">
      <dgm:prSet presAssocID="{666EA7A6-71D6-45C0-9A18-EC12807F3AB8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87B7BBC7-1ED2-4B31-8498-C598CB2F7CC2}" type="pres">
      <dgm:prSet presAssocID="{8FFD871C-9FFD-407D-ADB7-64F401961280}" presName="circ2" presStyleLbl="vennNode1" presStyleIdx="1" presStyleCnt="3"/>
      <dgm:spPr/>
    </dgm:pt>
    <dgm:pt modelId="{C4CA0B76-0641-4792-8342-59CBE715EE07}" type="pres">
      <dgm:prSet presAssocID="{8FFD871C-9FFD-407D-ADB7-64F40196128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0EB6803B-1B42-4533-BC8D-5E073FB51EE6}" type="pres">
      <dgm:prSet presAssocID="{D30EC631-3753-4FC0-A2CA-4682B1725D1C}" presName="circ3" presStyleLbl="vennNode1" presStyleIdx="2" presStyleCnt="3"/>
      <dgm:spPr/>
    </dgm:pt>
    <dgm:pt modelId="{FBD5FD41-82E8-425A-812C-FEEE33664B8D}" type="pres">
      <dgm:prSet presAssocID="{D30EC631-3753-4FC0-A2CA-4682B1725D1C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EA491601-91C7-4228-B411-57E31CEB2477}" srcId="{A24965FC-3D75-435E-B410-F2FF3B45871E}" destId="{D30EC631-3753-4FC0-A2CA-4682B1725D1C}" srcOrd="2" destOrd="0" parTransId="{0907E6BC-3F75-443E-8EF5-BD5BD3D31EFE}" sibTransId="{D4189484-53C0-467F-8D16-58CE0BA12A55}"/>
    <dgm:cxn modelId="{D4945D05-5753-41AE-8A92-2BD6753CAC6F}" type="presOf" srcId="{8FFD871C-9FFD-407D-ADB7-64F401961280}" destId="{C4CA0B76-0641-4792-8342-59CBE715EE07}" srcOrd="1" destOrd="0" presId="urn:microsoft.com/office/officeart/2005/8/layout/venn1"/>
    <dgm:cxn modelId="{D9AF453F-238E-4046-AEE2-47DA11E29C4B}" type="presOf" srcId="{666EA7A6-71D6-45C0-9A18-EC12807F3AB8}" destId="{A43959B4-27D2-4197-8DFB-F489C2B7E042}" srcOrd="1" destOrd="0" presId="urn:microsoft.com/office/officeart/2005/8/layout/venn1"/>
    <dgm:cxn modelId="{C56F554B-F58C-496F-A3C8-730BC7373ACF}" type="presOf" srcId="{8FFD871C-9FFD-407D-ADB7-64F401961280}" destId="{87B7BBC7-1ED2-4B31-8498-C598CB2F7CC2}" srcOrd="0" destOrd="0" presId="urn:microsoft.com/office/officeart/2005/8/layout/venn1"/>
    <dgm:cxn modelId="{27A1004E-6FBA-4EEB-9DA7-17A594C683E1}" type="presOf" srcId="{D30EC631-3753-4FC0-A2CA-4682B1725D1C}" destId="{FBD5FD41-82E8-425A-812C-FEEE33664B8D}" srcOrd="1" destOrd="0" presId="urn:microsoft.com/office/officeart/2005/8/layout/venn1"/>
    <dgm:cxn modelId="{B05C7B50-A6D9-49F4-B88A-A3C21AC05B03}" type="presOf" srcId="{D30EC631-3753-4FC0-A2CA-4682B1725D1C}" destId="{0EB6803B-1B42-4533-BC8D-5E073FB51EE6}" srcOrd="0" destOrd="0" presId="urn:microsoft.com/office/officeart/2005/8/layout/venn1"/>
    <dgm:cxn modelId="{A855F980-6E86-49CC-A51E-DB61E60D63FE}" type="presOf" srcId="{A24965FC-3D75-435E-B410-F2FF3B45871E}" destId="{5B379957-4CE9-4292-924C-E376FB639F12}" srcOrd="0" destOrd="0" presId="urn:microsoft.com/office/officeart/2005/8/layout/venn1"/>
    <dgm:cxn modelId="{C5920095-CEDE-44CC-A213-3AF1AAE3D0E2}" srcId="{A24965FC-3D75-435E-B410-F2FF3B45871E}" destId="{8FFD871C-9FFD-407D-ADB7-64F401961280}" srcOrd="1" destOrd="0" parTransId="{8D873ACE-845E-43CD-A286-DE9CE6718D95}" sibTransId="{AD3FDB6E-44DE-42D3-9B23-4E636313AA96}"/>
    <dgm:cxn modelId="{A67B25AA-A654-4A95-A739-0E2FAB66D51A}" srcId="{A24965FC-3D75-435E-B410-F2FF3B45871E}" destId="{666EA7A6-71D6-45C0-9A18-EC12807F3AB8}" srcOrd="0" destOrd="0" parTransId="{CA6AB7FA-CE93-47A3-BF43-2421F60BB61E}" sibTransId="{74E75141-8630-4426-B3CC-57ACF0BC6901}"/>
    <dgm:cxn modelId="{D13CE4B1-B1B2-4B19-ADD0-53536323F898}" type="presOf" srcId="{666EA7A6-71D6-45C0-9A18-EC12807F3AB8}" destId="{22216D1D-90E4-4C1A-A143-0A40ADA0E491}" srcOrd="0" destOrd="0" presId="urn:microsoft.com/office/officeart/2005/8/layout/venn1"/>
    <dgm:cxn modelId="{5B4AFDD6-A077-46AF-9901-A3B76C0AE4F7}" type="presParOf" srcId="{5B379957-4CE9-4292-924C-E376FB639F12}" destId="{22216D1D-90E4-4C1A-A143-0A40ADA0E491}" srcOrd="0" destOrd="0" presId="urn:microsoft.com/office/officeart/2005/8/layout/venn1"/>
    <dgm:cxn modelId="{6FA7E09C-42D5-4101-BC86-36C66435368F}" type="presParOf" srcId="{5B379957-4CE9-4292-924C-E376FB639F12}" destId="{A43959B4-27D2-4197-8DFB-F489C2B7E042}" srcOrd="1" destOrd="0" presId="urn:microsoft.com/office/officeart/2005/8/layout/venn1"/>
    <dgm:cxn modelId="{19086AF2-00DB-4175-A410-6278422BED48}" type="presParOf" srcId="{5B379957-4CE9-4292-924C-E376FB639F12}" destId="{87B7BBC7-1ED2-4B31-8498-C598CB2F7CC2}" srcOrd="2" destOrd="0" presId="urn:microsoft.com/office/officeart/2005/8/layout/venn1"/>
    <dgm:cxn modelId="{71A0D429-6AF2-4714-9790-1A037CE51D2A}" type="presParOf" srcId="{5B379957-4CE9-4292-924C-E376FB639F12}" destId="{C4CA0B76-0641-4792-8342-59CBE715EE07}" srcOrd="3" destOrd="0" presId="urn:microsoft.com/office/officeart/2005/8/layout/venn1"/>
    <dgm:cxn modelId="{D61C2161-492E-41ED-9E5E-32CAFB1FA7E6}" type="presParOf" srcId="{5B379957-4CE9-4292-924C-E376FB639F12}" destId="{0EB6803B-1B42-4533-BC8D-5E073FB51EE6}" srcOrd="4" destOrd="0" presId="urn:microsoft.com/office/officeart/2005/8/layout/venn1"/>
    <dgm:cxn modelId="{AFB5CFA9-0319-4540-9F47-E914F74E02CF}" type="presParOf" srcId="{5B379957-4CE9-4292-924C-E376FB639F12}" destId="{FBD5FD41-82E8-425A-812C-FEEE33664B8D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07D5CD0-5E39-4CB4-822F-D33C868C2AA9}" type="doc">
      <dgm:prSet loTypeId="urn:microsoft.com/office/officeart/2005/8/layout/vList5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A34B980-F3EB-4860-B8CC-AF4DE24570DB}">
      <dgm:prSet phldrT="[Текст]" custT="1"/>
      <dgm:spPr/>
      <dgm:t>
        <a:bodyPr/>
        <a:lstStyle/>
        <a:p>
          <a:r>
            <a:rPr lang="ru-RU" sz="2400" b="1" dirty="0"/>
            <a:t>3020 тонн </a:t>
          </a:r>
          <a:r>
            <a:rPr lang="ru-RU" sz="1800" dirty="0"/>
            <a:t>пшеницы</a:t>
          </a:r>
        </a:p>
      </dgm:t>
    </dgm:pt>
    <dgm:pt modelId="{F02D4186-CD0F-444C-A84F-2813649EC2CA}" type="parTrans" cxnId="{9288D307-F653-4306-87E0-050171FAFD9A}">
      <dgm:prSet/>
      <dgm:spPr/>
      <dgm:t>
        <a:bodyPr/>
        <a:lstStyle/>
        <a:p>
          <a:endParaRPr lang="ru-RU"/>
        </a:p>
      </dgm:t>
    </dgm:pt>
    <dgm:pt modelId="{DA42D1D1-1C5E-41F3-9189-62D29E4E2D93}" type="sibTrans" cxnId="{9288D307-F653-4306-87E0-050171FAFD9A}">
      <dgm:prSet/>
      <dgm:spPr/>
      <dgm:t>
        <a:bodyPr/>
        <a:lstStyle/>
        <a:p>
          <a:endParaRPr lang="ru-RU"/>
        </a:p>
      </dgm:t>
    </dgm:pt>
    <dgm:pt modelId="{7C5CEEFA-A4A6-4307-83BB-1404CF96BFB9}">
      <dgm:prSet phldrT="[Текст]" custT="1"/>
      <dgm:spPr/>
      <dgm:t>
        <a:bodyPr/>
        <a:lstStyle/>
        <a:p>
          <a:r>
            <a:rPr lang="ru-RU" sz="2400" b="1" dirty="0"/>
            <a:t>395 тонн </a:t>
          </a:r>
          <a:r>
            <a:rPr lang="ru-RU" sz="1800" dirty="0"/>
            <a:t>конопли (семена)</a:t>
          </a:r>
        </a:p>
      </dgm:t>
    </dgm:pt>
    <dgm:pt modelId="{77709901-5C71-4A16-BA6A-00F4552CBFC6}" type="parTrans" cxnId="{AF7B02CB-35F9-4756-B8F7-BFD9742007C6}">
      <dgm:prSet/>
      <dgm:spPr/>
      <dgm:t>
        <a:bodyPr/>
        <a:lstStyle/>
        <a:p>
          <a:endParaRPr lang="ru-RU"/>
        </a:p>
      </dgm:t>
    </dgm:pt>
    <dgm:pt modelId="{250DE705-0DE1-4549-AABB-5B0E5D3229BC}" type="sibTrans" cxnId="{AF7B02CB-35F9-4756-B8F7-BFD9742007C6}">
      <dgm:prSet/>
      <dgm:spPr/>
      <dgm:t>
        <a:bodyPr/>
        <a:lstStyle/>
        <a:p>
          <a:endParaRPr lang="ru-RU"/>
        </a:p>
      </dgm:t>
    </dgm:pt>
    <dgm:pt modelId="{429D3898-129C-4F19-B8EC-A810589A0F23}">
      <dgm:prSet phldrT="[Текст]" custT="1"/>
      <dgm:spPr/>
      <dgm:t>
        <a:bodyPr/>
        <a:lstStyle/>
        <a:p>
          <a:r>
            <a:rPr lang="ru-RU" sz="2400" b="1" dirty="0"/>
            <a:t>266,9 тонн </a:t>
          </a:r>
          <a:r>
            <a:rPr lang="ru-RU" sz="1800" dirty="0"/>
            <a:t>конопли (волокна)</a:t>
          </a:r>
        </a:p>
      </dgm:t>
    </dgm:pt>
    <dgm:pt modelId="{FB1CBF8C-804E-47F9-B2AE-E175BDC01307}" type="parTrans" cxnId="{BD9DFBD5-9EC4-4C79-97CC-48F36A1D51D8}">
      <dgm:prSet/>
      <dgm:spPr/>
      <dgm:t>
        <a:bodyPr/>
        <a:lstStyle/>
        <a:p>
          <a:endParaRPr lang="ru-RU"/>
        </a:p>
      </dgm:t>
    </dgm:pt>
    <dgm:pt modelId="{736C173B-070E-46D4-A8F3-D018238174A9}" type="sibTrans" cxnId="{BD9DFBD5-9EC4-4C79-97CC-48F36A1D51D8}">
      <dgm:prSet/>
      <dgm:spPr/>
      <dgm:t>
        <a:bodyPr/>
        <a:lstStyle/>
        <a:p>
          <a:endParaRPr lang="ru-RU"/>
        </a:p>
      </dgm:t>
    </dgm:pt>
    <dgm:pt modelId="{6AC4C033-D4DC-4B7E-9BFC-76A8DB740E7D}" type="pres">
      <dgm:prSet presAssocID="{807D5CD0-5E39-4CB4-822F-D33C868C2AA9}" presName="Name0" presStyleCnt="0">
        <dgm:presLayoutVars>
          <dgm:dir/>
          <dgm:animLvl val="lvl"/>
          <dgm:resizeHandles val="exact"/>
        </dgm:presLayoutVars>
      </dgm:prSet>
      <dgm:spPr/>
    </dgm:pt>
    <dgm:pt modelId="{5BA9EC6B-3B2F-4C0A-9A07-92BA61FBC210}" type="pres">
      <dgm:prSet presAssocID="{8A34B980-F3EB-4860-B8CC-AF4DE24570DB}" presName="linNode" presStyleCnt="0"/>
      <dgm:spPr/>
    </dgm:pt>
    <dgm:pt modelId="{0A26C4C6-43E0-4077-9434-0C8CAEC30491}" type="pres">
      <dgm:prSet presAssocID="{8A34B980-F3EB-4860-B8CC-AF4DE24570DB}" presName="parentText" presStyleLbl="node1" presStyleIdx="0" presStyleCnt="3" custScaleX="157956">
        <dgm:presLayoutVars>
          <dgm:chMax val="1"/>
          <dgm:bulletEnabled val="1"/>
        </dgm:presLayoutVars>
      </dgm:prSet>
      <dgm:spPr/>
    </dgm:pt>
    <dgm:pt modelId="{3007F8F2-2B65-4505-BB0A-24049BA8FB02}" type="pres">
      <dgm:prSet presAssocID="{DA42D1D1-1C5E-41F3-9189-62D29E4E2D93}" presName="sp" presStyleCnt="0"/>
      <dgm:spPr/>
    </dgm:pt>
    <dgm:pt modelId="{8C417753-2360-4BFB-9536-1DB83831E435}" type="pres">
      <dgm:prSet presAssocID="{7C5CEEFA-A4A6-4307-83BB-1404CF96BFB9}" presName="linNode" presStyleCnt="0"/>
      <dgm:spPr/>
    </dgm:pt>
    <dgm:pt modelId="{CA3EFA9D-EE16-429C-B115-60AC9B7FF14F}" type="pres">
      <dgm:prSet presAssocID="{7C5CEEFA-A4A6-4307-83BB-1404CF96BFB9}" presName="parentText" presStyleLbl="node1" presStyleIdx="1" presStyleCnt="3" custScaleX="157956">
        <dgm:presLayoutVars>
          <dgm:chMax val="1"/>
          <dgm:bulletEnabled val="1"/>
        </dgm:presLayoutVars>
      </dgm:prSet>
      <dgm:spPr/>
    </dgm:pt>
    <dgm:pt modelId="{A71BCBEB-489E-4667-9593-6C65D0011E29}" type="pres">
      <dgm:prSet presAssocID="{250DE705-0DE1-4549-AABB-5B0E5D3229BC}" presName="sp" presStyleCnt="0"/>
      <dgm:spPr/>
    </dgm:pt>
    <dgm:pt modelId="{10FE191C-6C45-4960-A565-5AA54548C82E}" type="pres">
      <dgm:prSet presAssocID="{429D3898-129C-4F19-B8EC-A810589A0F23}" presName="linNode" presStyleCnt="0"/>
      <dgm:spPr/>
    </dgm:pt>
    <dgm:pt modelId="{B4FACBC4-C16A-4A6F-97EC-2A1F6778FCBA}" type="pres">
      <dgm:prSet presAssocID="{429D3898-129C-4F19-B8EC-A810589A0F23}" presName="parentText" presStyleLbl="node1" presStyleIdx="2" presStyleCnt="3" custScaleX="157956">
        <dgm:presLayoutVars>
          <dgm:chMax val="1"/>
          <dgm:bulletEnabled val="1"/>
        </dgm:presLayoutVars>
      </dgm:prSet>
      <dgm:spPr/>
    </dgm:pt>
  </dgm:ptLst>
  <dgm:cxnLst>
    <dgm:cxn modelId="{9288D307-F653-4306-87E0-050171FAFD9A}" srcId="{807D5CD0-5E39-4CB4-822F-D33C868C2AA9}" destId="{8A34B980-F3EB-4860-B8CC-AF4DE24570DB}" srcOrd="0" destOrd="0" parTransId="{F02D4186-CD0F-444C-A84F-2813649EC2CA}" sibTransId="{DA42D1D1-1C5E-41F3-9189-62D29E4E2D93}"/>
    <dgm:cxn modelId="{A33DD010-54C2-4998-89EA-BF01DF70F9BF}" type="presOf" srcId="{7C5CEEFA-A4A6-4307-83BB-1404CF96BFB9}" destId="{CA3EFA9D-EE16-429C-B115-60AC9B7FF14F}" srcOrd="0" destOrd="0" presId="urn:microsoft.com/office/officeart/2005/8/layout/vList5"/>
    <dgm:cxn modelId="{7E499D64-61BC-4D55-8A42-7104B36969D0}" type="presOf" srcId="{807D5CD0-5E39-4CB4-822F-D33C868C2AA9}" destId="{6AC4C033-D4DC-4B7E-9BFC-76A8DB740E7D}" srcOrd="0" destOrd="0" presId="urn:microsoft.com/office/officeart/2005/8/layout/vList5"/>
    <dgm:cxn modelId="{5688494C-5035-4A22-B767-5184E39D026E}" type="presOf" srcId="{429D3898-129C-4F19-B8EC-A810589A0F23}" destId="{B4FACBC4-C16A-4A6F-97EC-2A1F6778FCBA}" srcOrd="0" destOrd="0" presId="urn:microsoft.com/office/officeart/2005/8/layout/vList5"/>
    <dgm:cxn modelId="{5FDE4E8D-74C0-4CE1-AB8D-D0224F11CD10}" type="presOf" srcId="{8A34B980-F3EB-4860-B8CC-AF4DE24570DB}" destId="{0A26C4C6-43E0-4077-9434-0C8CAEC30491}" srcOrd="0" destOrd="0" presId="urn:microsoft.com/office/officeart/2005/8/layout/vList5"/>
    <dgm:cxn modelId="{AF7B02CB-35F9-4756-B8F7-BFD9742007C6}" srcId="{807D5CD0-5E39-4CB4-822F-D33C868C2AA9}" destId="{7C5CEEFA-A4A6-4307-83BB-1404CF96BFB9}" srcOrd="1" destOrd="0" parTransId="{77709901-5C71-4A16-BA6A-00F4552CBFC6}" sibTransId="{250DE705-0DE1-4549-AABB-5B0E5D3229BC}"/>
    <dgm:cxn modelId="{BD9DFBD5-9EC4-4C79-97CC-48F36A1D51D8}" srcId="{807D5CD0-5E39-4CB4-822F-D33C868C2AA9}" destId="{429D3898-129C-4F19-B8EC-A810589A0F23}" srcOrd="2" destOrd="0" parTransId="{FB1CBF8C-804E-47F9-B2AE-E175BDC01307}" sibTransId="{736C173B-070E-46D4-A8F3-D018238174A9}"/>
    <dgm:cxn modelId="{62ED57C0-AE7C-45D7-9FC8-1D27D51270E8}" type="presParOf" srcId="{6AC4C033-D4DC-4B7E-9BFC-76A8DB740E7D}" destId="{5BA9EC6B-3B2F-4C0A-9A07-92BA61FBC210}" srcOrd="0" destOrd="0" presId="urn:microsoft.com/office/officeart/2005/8/layout/vList5"/>
    <dgm:cxn modelId="{EC3B25B2-A099-4B31-8779-0EC57B19859A}" type="presParOf" srcId="{5BA9EC6B-3B2F-4C0A-9A07-92BA61FBC210}" destId="{0A26C4C6-43E0-4077-9434-0C8CAEC30491}" srcOrd="0" destOrd="0" presId="urn:microsoft.com/office/officeart/2005/8/layout/vList5"/>
    <dgm:cxn modelId="{488B7C69-9DA5-4265-A612-CDD16BF1D1EE}" type="presParOf" srcId="{6AC4C033-D4DC-4B7E-9BFC-76A8DB740E7D}" destId="{3007F8F2-2B65-4505-BB0A-24049BA8FB02}" srcOrd="1" destOrd="0" presId="urn:microsoft.com/office/officeart/2005/8/layout/vList5"/>
    <dgm:cxn modelId="{B3103819-BD47-4FB7-8D55-AABEBAC6CBF1}" type="presParOf" srcId="{6AC4C033-D4DC-4B7E-9BFC-76A8DB740E7D}" destId="{8C417753-2360-4BFB-9536-1DB83831E435}" srcOrd="2" destOrd="0" presId="urn:microsoft.com/office/officeart/2005/8/layout/vList5"/>
    <dgm:cxn modelId="{2C68E66C-DB76-4175-B7F7-570DF45ADBC8}" type="presParOf" srcId="{8C417753-2360-4BFB-9536-1DB83831E435}" destId="{CA3EFA9D-EE16-429C-B115-60AC9B7FF14F}" srcOrd="0" destOrd="0" presId="urn:microsoft.com/office/officeart/2005/8/layout/vList5"/>
    <dgm:cxn modelId="{ED124FCA-3BB2-43F4-A59A-F065FDA759D0}" type="presParOf" srcId="{6AC4C033-D4DC-4B7E-9BFC-76A8DB740E7D}" destId="{A71BCBEB-489E-4667-9593-6C65D0011E29}" srcOrd="3" destOrd="0" presId="urn:microsoft.com/office/officeart/2005/8/layout/vList5"/>
    <dgm:cxn modelId="{50A87C8E-2F31-440A-BF6B-42E2843B8E9F}" type="presParOf" srcId="{6AC4C033-D4DC-4B7E-9BFC-76A8DB740E7D}" destId="{10FE191C-6C45-4960-A565-5AA54548C82E}" srcOrd="4" destOrd="0" presId="urn:microsoft.com/office/officeart/2005/8/layout/vList5"/>
    <dgm:cxn modelId="{8183E583-E99F-4CC0-8439-F3E9136441EE}" type="presParOf" srcId="{10FE191C-6C45-4960-A565-5AA54548C82E}" destId="{B4FACBC4-C16A-4A6F-97EC-2A1F6778FCBA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5232A66-1327-4D07-98E2-6A6740307D28}" type="doc">
      <dgm:prSet loTypeId="urn:microsoft.com/office/officeart/2005/8/layout/hierarchy4" loCatId="list" qsTypeId="urn:microsoft.com/office/officeart/2005/8/quickstyle/simple2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B02079EC-D5DF-470E-9F77-361F81C93381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400" b="1" dirty="0">
              <a:latin typeface="Century Gothic" pitchFamily="34" charset="0"/>
            </a:rPr>
            <a:t>По итогам  2023 года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400" b="1" dirty="0">
              <a:latin typeface="Century Gothic" pitchFamily="34" charset="0"/>
            </a:rPr>
            <a:t>реализовано продукции:</a:t>
          </a:r>
        </a:p>
      </dgm:t>
    </dgm:pt>
    <dgm:pt modelId="{618E44F0-BD32-4BDF-99E2-C4D472817533}" type="parTrans" cxnId="{2A4BDF25-C18B-4376-BAA0-62FD02553A36}">
      <dgm:prSet/>
      <dgm:spPr/>
      <dgm:t>
        <a:bodyPr/>
        <a:lstStyle/>
        <a:p>
          <a:endParaRPr lang="ru-RU"/>
        </a:p>
      </dgm:t>
    </dgm:pt>
    <dgm:pt modelId="{881BE22A-71C1-423F-AD77-D7FB02F8247E}" type="sibTrans" cxnId="{2A4BDF25-C18B-4376-BAA0-62FD02553A36}">
      <dgm:prSet/>
      <dgm:spPr/>
      <dgm:t>
        <a:bodyPr/>
        <a:lstStyle/>
        <a:p>
          <a:endParaRPr lang="ru-RU"/>
        </a:p>
      </dgm:t>
    </dgm:pt>
    <dgm:pt modelId="{08E9B77F-BFB7-448A-AA35-16F82282CCC6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5400" b="1" dirty="0">
              <a:latin typeface="Century Gothic" pitchFamily="34" charset="0"/>
            </a:rPr>
            <a:t>50,9</a:t>
          </a:r>
          <a:r>
            <a:rPr lang="ru-RU" sz="2500" dirty="0">
              <a:latin typeface="Century Gothic" pitchFamily="34" charset="0"/>
            </a:rPr>
            <a:t>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000" dirty="0">
              <a:latin typeface="Century Gothic" pitchFamily="34" charset="0"/>
            </a:rPr>
            <a:t>млн. п. м.</a:t>
          </a:r>
        </a:p>
      </dgm:t>
    </dgm:pt>
    <dgm:pt modelId="{42884090-4A94-47E5-AD21-016A8849CDD5}" type="parTrans" cxnId="{B6B6C483-1E42-4952-B8C2-3FD7974F1C3D}">
      <dgm:prSet/>
      <dgm:spPr/>
      <dgm:t>
        <a:bodyPr/>
        <a:lstStyle/>
        <a:p>
          <a:endParaRPr lang="ru-RU"/>
        </a:p>
      </dgm:t>
    </dgm:pt>
    <dgm:pt modelId="{8653CDBC-48FC-4B4D-9D0D-47B4E86D12DE}" type="sibTrans" cxnId="{B6B6C483-1E42-4952-B8C2-3FD7974F1C3D}">
      <dgm:prSet/>
      <dgm:spPr/>
      <dgm:t>
        <a:bodyPr/>
        <a:lstStyle/>
        <a:p>
          <a:endParaRPr lang="ru-RU"/>
        </a:p>
      </dgm:t>
    </dgm:pt>
    <dgm:pt modelId="{865EEC83-1093-4874-A972-293AA08E9B89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5400" b="1" dirty="0">
              <a:latin typeface="Century Gothic" pitchFamily="34" charset="0"/>
            </a:rPr>
            <a:t>237,7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000" dirty="0">
              <a:latin typeface="Century Gothic" pitchFamily="34" charset="0"/>
            </a:rPr>
            <a:t>млн. руб.</a:t>
          </a:r>
        </a:p>
      </dgm:t>
    </dgm:pt>
    <dgm:pt modelId="{78AF51A3-36CA-495B-A6A6-DFA7F8950056}" type="parTrans" cxnId="{6CB801A4-6069-4E23-AF8C-6F2652D3A212}">
      <dgm:prSet/>
      <dgm:spPr/>
      <dgm:t>
        <a:bodyPr/>
        <a:lstStyle/>
        <a:p>
          <a:endParaRPr lang="ru-RU"/>
        </a:p>
      </dgm:t>
    </dgm:pt>
    <dgm:pt modelId="{1C139843-666B-41E0-8B28-518A673172C4}" type="sibTrans" cxnId="{6CB801A4-6069-4E23-AF8C-6F2652D3A212}">
      <dgm:prSet/>
      <dgm:spPr/>
      <dgm:t>
        <a:bodyPr/>
        <a:lstStyle/>
        <a:p>
          <a:endParaRPr lang="ru-RU"/>
        </a:p>
      </dgm:t>
    </dgm:pt>
    <dgm:pt modelId="{DDBA5AE9-A0BD-4BBE-ADEE-8659C8736C51}" type="pres">
      <dgm:prSet presAssocID="{E5232A66-1327-4D07-98E2-6A6740307D28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03622E73-CE18-46EC-8EEA-F1F2EE092ED0}" type="pres">
      <dgm:prSet presAssocID="{B02079EC-D5DF-470E-9F77-361F81C93381}" presName="vertOne" presStyleCnt="0"/>
      <dgm:spPr/>
    </dgm:pt>
    <dgm:pt modelId="{29606CE3-AB1E-4149-9D0B-E325A75797C9}" type="pres">
      <dgm:prSet presAssocID="{B02079EC-D5DF-470E-9F77-361F81C93381}" presName="txOne" presStyleLbl="node0" presStyleIdx="0" presStyleCnt="1" custScaleY="64181">
        <dgm:presLayoutVars>
          <dgm:chPref val="3"/>
        </dgm:presLayoutVars>
      </dgm:prSet>
      <dgm:spPr/>
    </dgm:pt>
    <dgm:pt modelId="{0FA3C870-59B9-4E08-BC1C-57E00309987F}" type="pres">
      <dgm:prSet presAssocID="{B02079EC-D5DF-470E-9F77-361F81C93381}" presName="parTransOne" presStyleCnt="0"/>
      <dgm:spPr/>
    </dgm:pt>
    <dgm:pt modelId="{D68DF04C-704D-4C3C-B900-FED8BBAEDDB6}" type="pres">
      <dgm:prSet presAssocID="{B02079EC-D5DF-470E-9F77-361F81C93381}" presName="horzOne" presStyleCnt="0"/>
      <dgm:spPr/>
    </dgm:pt>
    <dgm:pt modelId="{43B7E37D-B0DC-44E2-A806-27766A669FC5}" type="pres">
      <dgm:prSet presAssocID="{08E9B77F-BFB7-448A-AA35-16F82282CCC6}" presName="vertTwo" presStyleCnt="0"/>
      <dgm:spPr/>
    </dgm:pt>
    <dgm:pt modelId="{E11F76F1-A55B-4472-8B30-37A3B03FF862}" type="pres">
      <dgm:prSet presAssocID="{08E9B77F-BFB7-448A-AA35-16F82282CCC6}" presName="txTwo" presStyleLbl="node2" presStyleIdx="0" presStyleCnt="2">
        <dgm:presLayoutVars>
          <dgm:chPref val="3"/>
        </dgm:presLayoutVars>
      </dgm:prSet>
      <dgm:spPr/>
    </dgm:pt>
    <dgm:pt modelId="{6DF6FBC6-C76D-4DB5-89CB-73D611CF579D}" type="pres">
      <dgm:prSet presAssocID="{08E9B77F-BFB7-448A-AA35-16F82282CCC6}" presName="horzTwo" presStyleCnt="0"/>
      <dgm:spPr/>
    </dgm:pt>
    <dgm:pt modelId="{6F2055A5-75FE-49FA-8C54-53BF224ABA10}" type="pres">
      <dgm:prSet presAssocID="{8653CDBC-48FC-4B4D-9D0D-47B4E86D12DE}" presName="sibSpaceTwo" presStyleCnt="0"/>
      <dgm:spPr/>
    </dgm:pt>
    <dgm:pt modelId="{03F00957-EEED-4F14-9A13-4D894F97E1FC}" type="pres">
      <dgm:prSet presAssocID="{865EEC83-1093-4874-A972-293AA08E9B89}" presName="vertTwo" presStyleCnt="0"/>
      <dgm:spPr/>
    </dgm:pt>
    <dgm:pt modelId="{8F525774-45E1-42F0-9234-2359FA25ADB5}" type="pres">
      <dgm:prSet presAssocID="{865EEC83-1093-4874-A972-293AA08E9B89}" presName="txTwo" presStyleLbl="node2" presStyleIdx="1" presStyleCnt="2">
        <dgm:presLayoutVars>
          <dgm:chPref val="3"/>
        </dgm:presLayoutVars>
      </dgm:prSet>
      <dgm:spPr/>
    </dgm:pt>
    <dgm:pt modelId="{7971D067-4BAE-4952-B64D-369E2F5B19FF}" type="pres">
      <dgm:prSet presAssocID="{865EEC83-1093-4874-A972-293AA08E9B89}" presName="horzTwo" presStyleCnt="0"/>
      <dgm:spPr/>
    </dgm:pt>
  </dgm:ptLst>
  <dgm:cxnLst>
    <dgm:cxn modelId="{2A4BDF25-C18B-4376-BAA0-62FD02553A36}" srcId="{E5232A66-1327-4D07-98E2-6A6740307D28}" destId="{B02079EC-D5DF-470E-9F77-361F81C93381}" srcOrd="0" destOrd="0" parTransId="{618E44F0-BD32-4BDF-99E2-C4D472817533}" sibTransId="{881BE22A-71C1-423F-AD77-D7FB02F8247E}"/>
    <dgm:cxn modelId="{C1666139-05A7-430E-8045-50075CF30EBE}" type="presOf" srcId="{E5232A66-1327-4D07-98E2-6A6740307D28}" destId="{DDBA5AE9-A0BD-4BBE-ADEE-8659C8736C51}" srcOrd="0" destOrd="0" presId="urn:microsoft.com/office/officeart/2005/8/layout/hierarchy4"/>
    <dgm:cxn modelId="{268AA67E-576F-4D29-8825-5802A09C5DC8}" type="presOf" srcId="{08E9B77F-BFB7-448A-AA35-16F82282CCC6}" destId="{E11F76F1-A55B-4472-8B30-37A3B03FF862}" srcOrd="0" destOrd="0" presId="urn:microsoft.com/office/officeart/2005/8/layout/hierarchy4"/>
    <dgm:cxn modelId="{B6B6C483-1E42-4952-B8C2-3FD7974F1C3D}" srcId="{B02079EC-D5DF-470E-9F77-361F81C93381}" destId="{08E9B77F-BFB7-448A-AA35-16F82282CCC6}" srcOrd="0" destOrd="0" parTransId="{42884090-4A94-47E5-AD21-016A8849CDD5}" sibTransId="{8653CDBC-48FC-4B4D-9D0D-47B4E86D12DE}"/>
    <dgm:cxn modelId="{6CB801A4-6069-4E23-AF8C-6F2652D3A212}" srcId="{B02079EC-D5DF-470E-9F77-361F81C93381}" destId="{865EEC83-1093-4874-A972-293AA08E9B89}" srcOrd="1" destOrd="0" parTransId="{78AF51A3-36CA-495B-A6A6-DFA7F8950056}" sibTransId="{1C139843-666B-41E0-8B28-518A673172C4}"/>
    <dgm:cxn modelId="{3B53D1B5-BEF9-4E68-B46B-1F25A5234931}" type="presOf" srcId="{865EEC83-1093-4874-A972-293AA08E9B89}" destId="{8F525774-45E1-42F0-9234-2359FA25ADB5}" srcOrd="0" destOrd="0" presId="urn:microsoft.com/office/officeart/2005/8/layout/hierarchy4"/>
    <dgm:cxn modelId="{9B3A87C3-64F6-40B0-9984-3B42B82035DA}" type="presOf" srcId="{B02079EC-D5DF-470E-9F77-361F81C93381}" destId="{29606CE3-AB1E-4149-9D0B-E325A75797C9}" srcOrd="0" destOrd="0" presId="urn:microsoft.com/office/officeart/2005/8/layout/hierarchy4"/>
    <dgm:cxn modelId="{19CA498B-8A3B-44ED-B24F-19C8AF25EA59}" type="presParOf" srcId="{DDBA5AE9-A0BD-4BBE-ADEE-8659C8736C51}" destId="{03622E73-CE18-46EC-8EEA-F1F2EE092ED0}" srcOrd="0" destOrd="0" presId="urn:microsoft.com/office/officeart/2005/8/layout/hierarchy4"/>
    <dgm:cxn modelId="{321A4F47-BAEC-4F58-8006-79996F895A68}" type="presParOf" srcId="{03622E73-CE18-46EC-8EEA-F1F2EE092ED0}" destId="{29606CE3-AB1E-4149-9D0B-E325A75797C9}" srcOrd="0" destOrd="0" presId="urn:microsoft.com/office/officeart/2005/8/layout/hierarchy4"/>
    <dgm:cxn modelId="{BD1D31A9-CDDB-4F44-A349-56CB564372B0}" type="presParOf" srcId="{03622E73-CE18-46EC-8EEA-F1F2EE092ED0}" destId="{0FA3C870-59B9-4E08-BC1C-57E00309987F}" srcOrd="1" destOrd="0" presId="urn:microsoft.com/office/officeart/2005/8/layout/hierarchy4"/>
    <dgm:cxn modelId="{E94B9DEE-F299-492C-B2B3-17D2866CDF22}" type="presParOf" srcId="{03622E73-CE18-46EC-8EEA-F1F2EE092ED0}" destId="{D68DF04C-704D-4C3C-B900-FED8BBAEDDB6}" srcOrd="2" destOrd="0" presId="urn:microsoft.com/office/officeart/2005/8/layout/hierarchy4"/>
    <dgm:cxn modelId="{CB0F8F1F-211D-4C65-801A-179D11B9EE87}" type="presParOf" srcId="{D68DF04C-704D-4C3C-B900-FED8BBAEDDB6}" destId="{43B7E37D-B0DC-44E2-A806-27766A669FC5}" srcOrd="0" destOrd="0" presId="urn:microsoft.com/office/officeart/2005/8/layout/hierarchy4"/>
    <dgm:cxn modelId="{B83AAAB5-FC44-4DD0-A40A-38F5DDB948E1}" type="presParOf" srcId="{43B7E37D-B0DC-44E2-A806-27766A669FC5}" destId="{E11F76F1-A55B-4472-8B30-37A3B03FF862}" srcOrd="0" destOrd="0" presId="urn:microsoft.com/office/officeart/2005/8/layout/hierarchy4"/>
    <dgm:cxn modelId="{D64DB081-5174-4A3D-9813-94C91A689689}" type="presParOf" srcId="{43B7E37D-B0DC-44E2-A806-27766A669FC5}" destId="{6DF6FBC6-C76D-4DB5-89CB-73D611CF579D}" srcOrd="1" destOrd="0" presId="urn:microsoft.com/office/officeart/2005/8/layout/hierarchy4"/>
    <dgm:cxn modelId="{BF365A46-E328-4B2B-9038-0CD982BF2782}" type="presParOf" srcId="{D68DF04C-704D-4C3C-B900-FED8BBAEDDB6}" destId="{6F2055A5-75FE-49FA-8C54-53BF224ABA10}" srcOrd="1" destOrd="0" presId="urn:microsoft.com/office/officeart/2005/8/layout/hierarchy4"/>
    <dgm:cxn modelId="{3A8836D8-7695-4167-9546-11395044A67E}" type="presParOf" srcId="{D68DF04C-704D-4C3C-B900-FED8BBAEDDB6}" destId="{03F00957-EEED-4F14-9A13-4D894F97E1FC}" srcOrd="2" destOrd="0" presId="urn:microsoft.com/office/officeart/2005/8/layout/hierarchy4"/>
    <dgm:cxn modelId="{DB777F20-7D81-4826-8E95-1E165864964C}" type="presParOf" srcId="{03F00957-EEED-4F14-9A13-4D894F97E1FC}" destId="{8F525774-45E1-42F0-9234-2359FA25ADB5}" srcOrd="0" destOrd="0" presId="urn:microsoft.com/office/officeart/2005/8/layout/hierarchy4"/>
    <dgm:cxn modelId="{CD5346B4-E892-413D-BE6E-D5AEB52BCD28}" type="presParOf" srcId="{03F00957-EEED-4F14-9A13-4D894F97E1FC}" destId="{7971D067-4BAE-4952-B64D-369E2F5B19FF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160864-9CF6-4053-A8D8-858F4A2708AA}">
      <dsp:nvSpPr>
        <dsp:cNvPr id="0" name=""/>
        <dsp:cNvSpPr/>
      </dsp:nvSpPr>
      <dsp:spPr>
        <a:xfrm>
          <a:off x="0" y="0"/>
          <a:ext cx="4286280" cy="97961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dirty="0"/>
            <a:t>Наличие складской базы</a:t>
          </a:r>
        </a:p>
      </dsp:txBody>
      <dsp:txXfrm>
        <a:off x="955217" y="0"/>
        <a:ext cx="3331062" cy="979615"/>
      </dsp:txXfrm>
    </dsp:sp>
    <dsp:sp modelId="{6EFF162C-9B50-4F79-AB3E-86C53BD2D79D}">
      <dsp:nvSpPr>
        <dsp:cNvPr id="0" name=""/>
        <dsp:cNvSpPr/>
      </dsp:nvSpPr>
      <dsp:spPr>
        <a:xfrm>
          <a:off x="97961" y="97961"/>
          <a:ext cx="857256" cy="78369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A8EBA2-A170-4CE0-850E-0C05AED910CD}">
      <dsp:nvSpPr>
        <dsp:cNvPr id="0" name=""/>
        <dsp:cNvSpPr/>
      </dsp:nvSpPr>
      <dsp:spPr>
        <a:xfrm>
          <a:off x="0" y="1077577"/>
          <a:ext cx="4286280" cy="97961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dirty="0"/>
            <a:t>Собственный парк грузовых автомобилей</a:t>
          </a:r>
        </a:p>
      </dsp:txBody>
      <dsp:txXfrm>
        <a:off x="955217" y="1077577"/>
        <a:ext cx="3331062" cy="979615"/>
      </dsp:txXfrm>
    </dsp:sp>
    <dsp:sp modelId="{7F8818AE-D56C-4E92-A925-6099A86D385D}">
      <dsp:nvSpPr>
        <dsp:cNvPr id="0" name=""/>
        <dsp:cNvSpPr/>
      </dsp:nvSpPr>
      <dsp:spPr>
        <a:xfrm>
          <a:off x="97961" y="1175539"/>
          <a:ext cx="857256" cy="78369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913C2C-95AD-4480-8F64-BF2FF7DB63DB}">
      <dsp:nvSpPr>
        <dsp:cNvPr id="0" name=""/>
        <dsp:cNvSpPr/>
      </dsp:nvSpPr>
      <dsp:spPr>
        <a:xfrm>
          <a:off x="0" y="2155154"/>
          <a:ext cx="4286280" cy="97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dirty="0"/>
            <a:t>Богатый опыт работы, как с отечественными, так и с зарубежными клиентами</a:t>
          </a:r>
        </a:p>
      </dsp:txBody>
      <dsp:txXfrm>
        <a:off x="955217" y="2155154"/>
        <a:ext cx="3331062" cy="979615"/>
      </dsp:txXfrm>
    </dsp:sp>
    <dsp:sp modelId="{8EFCF2E0-CF2F-4852-A466-DE8A3A76759D}">
      <dsp:nvSpPr>
        <dsp:cNvPr id="0" name=""/>
        <dsp:cNvSpPr/>
      </dsp:nvSpPr>
      <dsp:spPr>
        <a:xfrm>
          <a:off x="97961" y="2253116"/>
          <a:ext cx="857256" cy="78369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E34B50-E04F-4148-A5CC-B01EA8ED9D49}">
      <dsp:nvSpPr>
        <dsp:cNvPr id="0" name=""/>
        <dsp:cNvSpPr/>
      </dsp:nvSpPr>
      <dsp:spPr>
        <a:xfrm>
          <a:off x="0" y="3232732"/>
          <a:ext cx="4286280" cy="97961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dirty="0"/>
            <a:t>Многолетний опыт работы</a:t>
          </a:r>
        </a:p>
      </dsp:txBody>
      <dsp:txXfrm>
        <a:off x="955217" y="3232732"/>
        <a:ext cx="3331062" cy="979615"/>
      </dsp:txXfrm>
    </dsp:sp>
    <dsp:sp modelId="{760D7A4C-57B9-4E4F-81C0-78847AE3989A}">
      <dsp:nvSpPr>
        <dsp:cNvPr id="0" name=""/>
        <dsp:cNvSpPr/>
      </dsp:nvSpPr>
      <dsp:spPr>
        <a:xfrm>
          <a:off x="97961" y="3330694"/>
          <a:ext cx="857256" cy="78369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FB5626-4435-44AD-A882-F1564C0BD46A}">
      <dsp:nvSpPr>
        <dsp:cNvPr id="0" name=""/>
        <dsp:cNvSpPr/>
      </dsp:nvSpPr>
      <dsp:spPr>
        <a:xfrm>
          <a:off x="0" y="0"/>
          <a:ext cx="4357718" cy="98226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dirty="0"/>
            <a:t>Отлаженная система поставок железнодорожным транспортом</a:t>
          </a:r>
        </a:p>
      </dsp:txBody>
      <dsp:txXfrm>
        <a:off x="969770" y="0"/>
        <a:ext cx="3387947" cy="982264"/>
      </dsp:txXfrm>
    </dsp:sp>
    <dsp:sp modelId="{428994AD-8AB0-4FE3-86DF-E474EF2CFCBE}">
      <dsp:nvSpPr>
        <dsp:cNvPr id="0" name=""/>
        <dsp:cNvSpPr/>
      </dsp:nvSpPr>
      <dsp:spPr>
        <a:xfrm>
          <a:off x="98226" y="98226"/>
          <a:ext cx="871543" cy="78581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06EA7F-044A-42BF-9FF5-69A8092B99FE}">
      <dsp:nvSpPr>
        <dsp:cNvPr id="0" name=""/>
        <dsp:cNvSpPr/>
      </dsp:nvSpPr>
      <dsp:spPr>
        <a:xfrm>
          <a:off x="0" y="1080491"/>
          <a:ext cx="4357718" cy="982264"/>
        </a:xfrm>
        <a:prstGeom prst="roundRect">
          <a:avLst>
            <a:gd name="adj" fmla="val 1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dirty="0"/>
            <a:t>Отгрузка светотехнической продукции по приемлемым ценам и в кратчайшие сроки</a:t>
          </a:r>
        </a:p>
      </dsp:txBody>
      <dsp:txXfrm>
        <a:off x="969770" y="1080491"/>
        <a:ext cx="3387947" cy="982264"/>
      </dsp:txXfrm>
    </dsp:sp>
    <dsp:sp modelId="{303FDE86-7206-4052-8120-A143E3D0C8E7}">
      <dsp:nvSpPr>
        <dsp:cNvPr id="0" name=""/>
        <dsp:cNvSpPr/>
      </dsp:nvSpPr>
      <dsp:spPr>
        <a:xfrm>
          <a:off x="98226" y="1178717"/>
          <a:ext cx="871543" cy="78581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29658E-357D-4E9B-B958-5929CBDBFDE7}">
      <dsp:nvSpPr>
        <dsp:cNvPr id="0" name=""/>
        <dsp:cNvSpPr/>
      </dsp:nvSpPr>
      <dsp:spPr>
        <a:xfrm>
          <a:off x="0" y="2160982"/>
          <a:ext cx="4357718" cy="982264"/>
        </a:xfrm>
        <a:prstGeom prst="roundRect">
          <a:avLst>
            <a:gd name="adj" fmla="val 1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dirty="0"/>
            <a:t>Вся продукция соответствует требованиям регламентов Таможенного союза</a:t>
          </a:r>
        </a:p>
      </dsp:txBody>
      <dsp:txXfrm>
        <a:off x="969770" y="2160982"/>
        <a:ext cx="3387947" cy="982264"/>
      </dsp:txXfrm>
    </dsp:sp>
    <dsp:sp modelId="{ABF65AC3-34F4-4641-BFEE-85F84602C9EE}">
      <dsp:nvSpPr>
        <dsp:cNvPr id="0" name=""/>
        <dsp:cNvSpPr/>
      </dsp:nvSpPr>
      <dsp:spPr>
        <a:xfrm>
          <a:off x="98226" y="2259209"/>
          <a:ext cx="871543" cy="78581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0A4396-23CC-48B8-902D-43177DB00148}">
      <dsp:nvSpPr>
        <dsp:cNvPr id="0" name=""/>
        <dsp:cNvSpPr/>
      </dsp:nvSpPr>
      <dsp:spPr>
        <a:xfrm>
          <a:off x="0" y="464344"/>
          <a:ext cx="3000376" cy="3000376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FAE6B5-AF89-42AD-B61E-9332CB377B79}">
      <dsp:nvSpPr>
        <dsp:cNvPr id="0" name=""/>
        <dsp:cNvSpPr/>
      </dsp:nvSpPr>
      <dsp:spPr>
        <a:xfrm>
          <a:off x="1500188" y="464344"/>
          <a:ext cx="3500439" cy="300037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/>
            <a:t>16,6%  </a:t>
          </a:r>
          <a:r>
            <a:rPr lang="ru-RU" sz="1800" b="0" kern="1200" dirty="0"/>
            <a:t>в</a:t>
          </a:r>
          <a:r>
            <a:rPr lang="ru-RU" sz="1800" b="1" kern="1200" dirty="0"/>
            <a:t> </a:t>
          </a:r>
          <a:r>
            <a:rPr lang="ru-RU" sz="1800" kern="1200" dirty="0"/>
            <a:t>общем объеме отгруженной продукции по району                       </a:t>
          </a:r>
        </a:p>
      </dsp:txBody>
      <dsp:txXfrm>
        <a:off x="1500188" y="464344"/>
        <a:ext cx="3500439" cy="900114"/>
      </dsp:txXfrm>
    </dsp:sp>
    <dsp:sp modelId="{EB43A37C-EF28-4CF9-A2F3-BDFE4A1A758A}">
      <dsp:nvSpPr>
        <dsp:cNvPr id="0" name=""/>
        <dsp:cNvSpPr/>
      </dsp:nvSpPr>
      <dsp:spPr>
        <a:xfrm>
          <a:off x="525066" y="1364459"/>
          <a:ext cx="1950242" cy="1950242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2730DC-CEB4-4990-B2F3-AE77320A24D6}">
      <dsp:nvSpPr>
        <dsp:cNvPr id="0" name=""/>
        <dsp:cNvSpPr/>
      </dsp:nvSpPr>
      <dsp:spPr>
        <a:xfrm>
          <a:off x="1500188" y="1364459"/>
          <a:ext cx="3500439" cy="195024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/>
            <a:t>139 чел.</a:t>
          </a:r>
          <a:r>
            <a:rPr lang="ru-RU" sz="2700" kern="1200" dirty="0"/>
            <a:t> – </a:t>
          </a:r>
          <a:r>
            <a:rPr lang="ru-RU" sz="1800" kern="1200" dirty="0"/>
            <a:t>среднесписочная численность работающих  </a:t>
          </a:r>
        </a:p>
      </dsp:txBody>
      <dsp:txXfrm>
        <a:off x="1500188" y="1364459"/>
        <a:ext cx="3500439" cy="900111"/>
      </dsp:txXfrm>
    </dsp:sp>
    <dsp:sp modelId="{5CA31184-1CA9-4C02-BBAF-73589ACDA4C3}">
      <dsp:nvSpPr>
        <dsp:cNvPr id="0" name=""/>
        <dsp:cNvSpPr/>
      </dsp:nvSpPr>
      <dsp:spPr>
        <a:xfrm>
          <a:off x="1050132" y="2264571"/>
          <a:ext cx="900112" cy="900112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9B6F89-F62A-48AC-8570-986CA992D895}">
      <dsp:nvSpPr>
        <dsp:cNvPr id="0" name=""/>
        <dsp:cNvSpPr/>
      </dsp:nvSpPr>
      <dsp:spPr>
        <a:xfrm>
          <a:off x="1500188" y="2264571"/>
          <a:ext cx="3500439" cy="90011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/>
            <a:t>46 709 руб. </a:t>
          </a:r>
          <a:r>
            <a:rPr lang="ru-RU" sz="2800" kern="1200" dirty="0"/>
            <a:t>– </a:t>
          </a:r>
          <a:r>
            <a:rPr lang="ru-RU" sz="1800" kern="1200" dirty="0"/>
            <a:t>среднемесячная зарплата</a:t>
          </a:r>
        </a:p>
      </dsp:txBody>
      <dsp:txXfrm>
        <a:off x="1500188" y="2264571"/>
        <a:ext cx="3500439" cy="90011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216D1D-90E4-4C1A-A143-0A40ADA0E491}">
      <dsp:nvSpPr>
        <dsp:cNvPr id="0" name=""/>
        <dsp:cNvSpPr/>
      </dsp:nvSpPr>
      <dsp:spPr>
        <a:xfrm>
          <a:off x="1108153" y="86237"/>
          <a:ext cx="1784221" cy="1784221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148,7 </a:t>
          </a:r>
          <a:r>
            <a:rPr lang="ru-RU" sz="2000" b="1" kern="1200" dirty="0"/>
            <a:t>тонн</a:t>
          </a:r>
          <a:r>
            <a:rPr lang="ru-RU" sz="2400" b="1" kern="1200" dirty="0"/>
            <a:t> </a:t>
          </a:r>
          <a:r>
            <a:rPr lang="ru-RU" sz="1800" kern="1200" dirty="0"/>
            <a:t>масла животного</a:t>
          </a:r>
        </a:p>
      </dsp:txBody>
      <dsp:txXfrm>
        <a:off x="1346049" y="398476"/>
        <a:ext cx="1308428" cy="802899"/>
      </dsp:txXfrm>
    </dsp:sp>
    <dsp:sp modelId="{87B7BBC7-1ED2-4B31-8498-C598CB2F7CC2}">
      <dsp:nvSpPr>
        <dsp:cNvPr id="0" name=""/>
        <dsp:cNvSpPr/>
      </dsp:nvSpPr>
      <dsp:spPr>
        <a:xfrm>
          <a:off x="1751959" y="1201375"/>
          <a:ext cx="1784221" cy="1784221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17536,2 </a:t>
          </a:r>
          <a:r>
            <a:rPr lang="ru-RU" sz="2000" b="1" kern="1200" dirty="0"/>
            <a:t>тонны </a:t>
          </a:r>
          <a:r>
            <a:rPr lang="ru-RU" sz="1800" kern="1200" dirty="0"/>
            <a:t>сыворотки</a:t>
          </a:r>
        </a:p>
      </dsp:txBody>
      <dsp:txXfrm>
        <a:off x="2297634" y="1662299"/>
        <a:ext cx="1070532" cy="981321"/>
      </dsp:txXfrm>
    </dsp:sp>
    <dsp:sp modelId="{0EB6803B-1B42-4533-BC8D-5E073FB51EE6}">
      <dsp:nvSpPr>
        <dsp:cNvPr id="0" name=""/>
        <dsp:cNvSpPr/>
      </dsp:nvSpPr>
      <dsp:spPr>
        <a:xfrm>
          <a:off x="464346" y="1201375"/>
          <a:ext cx="1784221" cy="1784221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b="1" kern="1200" dirty="0"/>
            <a:t>6423,4 </a:t>
          </a:r>
          <a:r>
            <a:rPr lang="ru-RU" sz="2100" b="1" kern="1200" dirty="0"/>
            <a:t>тонны</a:t>
          </a:r>
          <a:r>
            <a:rPr lang="ru-RU" sz="2100" kern="1200" dirty="0"/>
            <a:t> </a:t>
          </a:r>
          <a:r>
            <a:rPr lang="ru-RU" sz="1800" kern="1200" dirty="0"/>
            <a:t>сыров</a:t>
          </a:r>
        </a:p>
      </dsp:txBody>
      <dsp:txXfrm>
        <a:off x="632361" y="1662299"/>
        <a:ext cx="1070532" cy="98132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26C4C6-43E0-4077-9434-0C8CAEC30491}">
      <dsp:nvSpPr>
        <dsp:cNvPr id="0" name=""/>
        <dsp:cNvSpPr/>
      </dsp:nvSpPr>
      <dsp:spPr>
        <a:xfrm>
          <a:off x="785785" y="1325"/>
          <a:ext cx="2071735" cy="874836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3020 тонн </a:t>
          </a:r>
          <a:r>
            <a:rPr lang="ru-RU" sz="1800" kern="1200" dirty="0"/>
            <a:t>пшеницы</a:t>
          </a:r>
        </a:p>
      </dsp:txBody>
      <dsp:txXfrm>
        <a:off x="828491" y="44031"/>
        <a:ext cx="1986323" cy="789424"/>
      </dsp:txXfrm>
    </dsp:sp>
    <dsp:sp modelId="{CA3EFA9D-EE16-429C-B115-60AC9B7FF14F}">
      <dsp:nvSpPr>
        <dsp:cNvPr id="0" name=""/>
        <dsp:cNvSpPr/>
      </dsp:nvSpPr>
      <dsp:spPr>
        <a:xfrm>
          <a:off x="785785" y="919903"/>
          <a:ext cx="2071735" cy="874836"/>
        </a:xfrm>
        <a:prstGeom prst="roundRect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tint val="50000"/>
                <a:satMod val="300000"/>
              </a:schemeClr>
            </a:gs>
            <a:gs pos="35000">
              <a:schemeClr val="accent5">
                <a:hueOff val="-4966938"/>
                <a:satOff val="19906"/>
                <a:lumOff val="4314"/>
                <a:alphaOff val="0"/>
                <a:tint val="37000"/>
                <a:satMod val="30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395 тонн </a:t>
          </a:r>
          <a:r>
            <a:rPr lang="ru-RU" sz="1800" kern="1200" dirty="0"/>
            <a:t>конопли (семена)</a:t>
          </a:r>
        </a:p>
      </dsp:txBody>
      <dsp:txXfrm>
        <a:off x="828491" y="962609"/>
        <a:ext cx="1986323" cy="789424"/>
      </dsp:txXfrm>
    </dsp:sp>
    <dsp:sp modelId="{B4FACBC4-C16A-4A6F-97EC-2A1F6778FCBA}">
      <dsp:nvSpPr>
        <dsp:cNvPr id="0" name=""/>
        <dsp:cNvSpPr/>
      </dsp:nvSpPr>
      <dsp:spPr>
        <a:xfrm>
          <a:off x="785785" y="1838482"/>
          <a:ext cx="2071735" cy="874836"/>
        </a:xfrm>
        <a:prstGeom prst="round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50000"/>
                <a:satMod val="300000"/>
              </a:schemeClr>
            </a:gs>
            <a:gs pos="35000">
              <a:schemeClr val="accent5">
                <a:hueOff val="-9933876"/>
                <a:satOff val="39811"/>
                <a:lumOff val="8628"/>
                <a:alphaOff val="0"/>
                <a:tint val="37000"/>
                <a:satMod val="30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266,9 тонн </a:t>
          </a:r>
          <a:r>
            <a:rPr lang="ru-RU" sz="1800" kern="1200" dirty="0"/>
            <a:t>конопли (волокна)</a:t>
          </a:r>
        </a:p>
      </dsp:txBody>
      <dsp:txXfrm>
        <a:off x="828491" y="1881188"/>
        <a:ext cx="1986323" cy="78942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606CE3-AB1E-4149-9D0B-E325A75797C9}">
      <dsp:nvSpPr>
        <dsp:cNvPr id="0" name=""/>
        <dsp:cNvSpPr/>
      </dsp:nvSpPr>
      <dsp:spPr>
        <a:xfrm>
          <a:off x="1766" y="1677"/>
          <a:ext cx="4782812" cy="80505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400" b="1" kern="1200" dirty="0">
              <a:latin typeface="Century Gothic" pitchFamily="34" charset="0"/>
            </a:rPr>
            <a:t>По итогам  2023 года </a:t>
          </a:r>
        </a:p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400" b="1" kern="1200" dirty="0">
              <a:latin typeface="Century Gothic" pitchFamily="34" charset="0"/>
            </a:rPr>
            <a:t>реализовано продукции:</a:t>
          </a:r>
        </a:p>
      </dsp:txBody>
      <dsp:txXfrm>
        <a:off x="25345" y="25256"/>
        <a:ext cx="4735654" cy="757896"/>
      </dsp:txXfrm>
    </dsp:sp>
    <dsp:sp modelId="{E11F76F1-A55B-4472-8B30-37A3B03FF862}">
      <dsp:nvSpPr>
        <dsp:cNvPr id="0" name=""/>
        <dsp:cNvSpPr/>
      </dsp:nvSpPr>
      <dsp:spPr>
        <a:xfrm>
          <a:off x="1766" y="958549"/>
          <a:ext cx="2295015" cy="125435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5400" b="1" kern="1200" dirty="0">
              <a:latin typeface="Century Gothic" pitchFamily="34" charset="0"/>
            </a:rPr>
            <a:t>50,9</a:t>
          </a:r>
          <a:r>
            <a:rPr lang="ru-RU" sz="2500" kern="1200" dirty="0">
              <a:latin typeface="Century Gothic" pitchFamily="34" charset="0"/>
            </a:rPr>
            <a:t> </a:t>
          </a:r>
        </a:p>
        <a:p>
          <a:pPr marL="0" lvl="0" indent="0" algn="ctr" defTabSz="2400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000" kern="1200" dirty="0">
              <a:latin typeface="Century Gothic" pitchFamily="34" charset="0"/>
            </a:rPr>
            <a:t>млн. п. м.</a:t>
          </a:r>
        </a:p>
      </dsp:txBody>
      <dsp:txXfrm>
        <a:off x="38505" y="995288"/>
        <a:ext cx="2221537" cy="1180872"/>
      </dsp:txXfrm>
    </dsp:sp>
    <dsp:sp modelId="{8F525774-45E1-42F0-9234-2359FA25ADB5}">
      <dsp:nvSpPr>
        <dsp:cNvPr id="0" name=""/>
        <dsp:cNvSpPr/>
      </dsp:nvSpPr>
      <dsp:spPr>
        <a:xfrm>
          <a:off x="2489563" y="958549"/>
          <a:ext cx="2295015" cy="125435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5400" b="1" kern="1200" dirty="0">
              <a:latin typeface="Century Gothic" pitchFamily="34" charset="0"/>
            </a:rPr>
            <a:t>237,7 </a:t>
          </a:r>
        </a:p>
        <a:p>
          <a:pPr marL="0" lvl="0" indent="0" algn="ctr" defTabSz="2400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000" kern="1200" dirty="0">
              <a:latin typeface="Century Gothic" pitchFamily="34" charset="0"/>
            </a:rPr>
            <a:t>млн. руб.</a:t>
          </a:r>
        </a:p>
      </dsp:txBody>
      <dsp:txXfrm>
        <a:off x="2526302" y="995288"/>
        <a:ext cx="2221537" cy="11808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C9C2D9-EA15-40EF-8C68-616DAE249E31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544D7E-5891-40B9-B149-EB056D21BAE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44D7E-5891-40B9-B149-EB056D21BAE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44D7E-5891-40B9-B149-EB056D21BAE5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544D7E-5891-40B9-B149-EB056D21BAE5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8221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544D7E-5891-40B9-B149-EB056D21BAE5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8287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44D7E-5891-40B9-B149-EB056D21BAE5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44074-8E07-4970-AE63-F3E11A3A889A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E10E-8F51-4B29-9C46-B8CC65EC4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44074-8E07-4970-AE63-F3E11A3A889A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E10E-8F51-4B29-9C46-B8CC65EC4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44074-8E07-4970-AE63-F3E11A3A889A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E10E-8F51-4B29-9C46-B8CC65EC4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44074-8E07-4970-AE63-F3E11A3A889A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E10E-8F51-4B29-9C46-B8CC65EC4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44074-8E07-4970-AE63-F3E11A3A889A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E10E-8F51-4B29-9C46-B8CC65EC4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44074-8E07-4970-AE63-F3E11A3A889A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E10E-8F51-4B29-9C46-B8CC65EC4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44074-8E07-4970-AE63-F3E11A3A889A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E10E-8F51-4B29-9C46-B8CC65EC4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44074-8E07-4970-AE63-F3E11A3A889A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E10E-8F51-4B29-9C46-B8CC65EC4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44074-8E07-4970-AE63-F3E11A3A889A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E10E-8F51-4B29-9C46-B8CC65EC4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44074-8E07-4970-AE63-F3E11A3A889A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E10E-8F51-4B29-9C46-B8CC65EC4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44074-8E07-4970-AE63-F3E11A3A889A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E10E-8F51-4B29-9C46-B8CC65EC4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44074-8E07-4970-AE63-F3E11A3A889A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6EE10E-8F51-4B29-9C46-B8CC65EC4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13" Type="http://schemas.microsoft.com/office/2007/relationships/diagramDrawing" Target="../diagrams/drawing5.xml"/><Relationship Id="rId3" Type="http://schemas.openxmlformats.org/officeDocument/2006/relationships/image" Target="../media/image42.png"/><Relationship Id="rId7" Type="http://schemas.openxmlformats.org/officeDocument/2006/relationships/diagramColors" Target="../diagrams/colors4.xml"/><Relationship Id="rId12" Type="http://schemas.openxmlformats.org/officeDocument/2006/relationships/diagramColors" Target="../diagrams/colors5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11" Type="http://schemas.openxmlformats.org/officeDocument/2006/relationships/diagramQuickStyle" Target="../diagrams/quickStyle5.xml"/><Relationship Id="rId5" Type="http://schemas.openxmlformats.org/officeDocument/2006/relationships/diagramLayout" Target="../diagrams/layout4.xml"/><Relationship Id="rId15" Type="http://schemas.openxmlformats.org/officeDocument/2006/relationships/image" Target="../media/image44.png"/><Relationship Id="rId10" Type="http://schemas.openxmlformats.org/officeDocument/2006/relationships/diagramLayout" Target="../diagrams/layout5.xml"/><Relationship Id="rId4" Type="http://schemas.openxmlformats.org/officeDocument/2006/relationships/diagramData" Target="../diagrams/data4.xml"/><Relationship Id="rId9" Type="http://schemas.openxmlformats.org/officeDocument/2006/relationships/diagramData" Target="../diagrams/data5.xml"/><Relationship Id="rId14" Type="http://schemas.openxmlformats.org/officeDocument/2006/relationships/image" Target="../media/image43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6.xml"/><Relationship Id="rId3" Type="http://schemas.openxmlformats.org/officeDocument/2006/relationships/image" Target="../media/image45.png"/><Relationship Id="rId7" Type="http://schemas.openxmlformats.org/officeDocument/2006/relationships/diagramLayout" Target="../diagrams/layout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6.xml"/><Relationship Id="rId5" Type="http://schemas.openxmlformats.org/officeDocument/2006/relationships/image" Target="../media/image47.gif"/><Relationship Id="rId10" Type="http://schemas.microsoft.com/office/2007/relationships/diagramDrawing" Target="../diagrams/drawing6.xml"/><Relationship Id="rId4" Type="http://schemas.openxmlformats.org/officeDocument/2006/relationships/image" Target="../media/image46.png"/><Relationship Id="rId9" Type="http://schemas.openxmlformats.org/officeDocument/2006/relationships/diagramColors" Target="../diagrams/colors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w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3.png"/><Relationship Id="rId7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insar-mr.gosuslugi.ru/" TargetMode="External"/><Relationship Id="rId2" Type="http://schemas.openxmlformats.org/officeDocument/2006/relationships/hyperlink" Target="mailto:insar12@insar.e-mordovia.ru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image" Target="../media/image22.svg"/><Relationship Id="rId3" Type="http://schemas.openxmlformats.org/officeDocument/2006/relationships/tags" Target="../tags/tag3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image" Target="../media/image21.png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image" Target="../media/image20.pn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image" Target="../media/image19.svg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image" Target="../media/image18.png"/><Relationship Id="rId27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25.pn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34.jpe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35.gif"/><Relationship Id="rId9" Type="http://schemas.microsoft.com/office/2007/relationships/diagramDrawing" Target="../diagrams/drawin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ga\Desktop\1_p721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214290"/>
            <a:ext cx="4166512" cy="6357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785794"/>
            <a:ext cx="4929190" cy="4643470"/>
          </a:xfrm>
          <a:scene3d>
            <a:camera prst="orthographicFront"/>
            <a:lightRig rig="soft" dir="tl">
              <a:rot lat="0" lon="0" rev="0"/>
            </a:lightRig>
          </a:scene3d>
          <a:sp3d>
            <a:bevelT/>
          </a:sp3d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9B1532"/>
                </a:solidFill>
                <a:latin typeface="Calibri" pitchFamily="34" charset="0"/>
                <a:cs typeface="Calibri" pitchFamily="34" charset="0"/>
              </a:rPr>
              <a:t>ИНСАРСКИЙ МУНИЦИПАЛЬНЫЙ РАЙОН</a:t>
            </a:r>
            <a:br>
              <a:rPr lang="ru-RU" sz="4000" b="1" dirty="0">
                <a:solidFill>
                  <a:srgbClr val="9B1532"/>
                </a:solidFill>
                <a:latin typeface="Calibri" pitchFamily="34" charset="0"/>
                <a:cs typeface="Calibri" pitchFamily="34" charset="0"/>
              </a:rPr>
            </a:br>
            <a:br>
              <a:rPr lang="ru-RU" sz="4000" b="1" dirty="0">
                <a:solidFill>
                  <a:srgbClr val="9B1532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30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ИНВЕСТИЦИОННЫЙ ПАСПОРТ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1472" y="5929330"/>
            <a:ext cx="3714776" cy="646331"/>
          </a:xfrm>
          <a:prstGeom prst="rect">
            <a:avLst/>
          </a:prstGeom>
          <a:noFill/>
          <a:effectLst>
            <a:glow rad="635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soft" dir="tl">
              <a:rot lat="0" lon="0" rev="0"/>
            </a:lightRig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2024</a:t>
            </a:r>
            <a:r>
              <a:rPr lang="en-US" sz="36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г.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2844" y="0"/>
            <a:ext cx="43234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9B1532"/>
                </a:solidFill>
              </a:rPr>
              <a:t>СЕЛЬСКОЕ ХОЗЯЙСТВО:</a:t>
            </a:r>
            <a:endParaRPr lang="ru-RU" sz="3200" dirty="0"/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9F2E67CC-F133-6A91-2482-3591BD4E694C}"/>
              </a:ext>
            </a:extLst>
          </p:cNvPr>
          <p:cNvGrpSpPr/>
          <p:nvPr/>
        </p:nvGrpSpPr>
        <p:grpSpPr>
          <a:xfrm>
            <a:off x="-324544" y="-20513"/>
            <a:ext cx="6572296" cy="5715040"/>
            <a:chOff x="-571536" y="785794"/>
            <a:chExt cx="6572296" cy="5715040"/>
          </a:xfrm>
        </p:grpSpPr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1FC6987E-FBA7-17DE-8FE2-7C766DF3B08B}"/>
                </a:ext>
              </a:extLst>
            </p:cNvPr>
            <p:cNvSpPr/>
            <p:nvPr/>
          </p:nvSpPr>
          <p:spPr>
            <a:xfrm>
              <a:off x="-571536" y="785794"/>
              <a:ext cx="6572296" cy="5715040"/>
            </a:xfrm>
            <a:prstGeom prst="rect">
              <a:avLst/>
            </a:prstGeom>
            <a:noFill/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F69898A1-3409-0192-0511-E693E050EAE6}"/>
                </a:ext>
              </a:extLst>
            </p:cNvPr>
            <p:cNvSpPr/>
            <p:nvPr/>
          </p:nvSpPr>
          <p:spPr>
            <a:xfrm>
              <a:off x="694941" y="5199664"/>
              <a:ext cx="4505280" cy="1165364"/>
            </a:xfrm>
            <a:custGeom>
              <a:avLst/>
              <a:gdLst>
                <a:gd name="connsiteX0" fmla="*/ 0 w 4370576"/>
                <a:gd name="connsiteY0" fmla="*/ 0 h 1165363"/>
                <a:gd name="connsiteX1" fmla="*/ 3787895 w 4370576"/>
                <a:gd name="connsiteY1" fmla="*/ 0 h 1165363"/>
                <a:gd name="connsiteX2" fmla="*/ 4370576 w 4370576"/>
                <a:gd name="connsiteY2" fmla="*/ 582682 h 1165363"/>
                <a:gd name="connsiteX3" fmla="*/ 3787895 w 4370576"/>
                <a:gd name="connsiteY3" fmla="*/ 1165363 h 1165363"/>
                <a:gd name="connsiteX4" fmla="*/ 0 w 4370576"/>
                <a:gd name="connsiteY4" fmla="*/ 1165363 h 1165363"/>
                <a:gd name="connsiteX5" fmla="*/ 0 w 4370576"/>
                <a:gd name="connsiteY5" fmla="*/ 0 h 116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70576" h="1165363">
                  <a:moveTo>
                    <a:pt x="4370576" y="1165362"/>
                  </a:moveTo>
                  <a:lnTo>
                    <a:pt x="582681" y="1165362"/>
                  </a:lnTo>
                  <a:lnTo>
                    <a:pt x="0" y="582681"/>
                  </a:lnTo>
                  <a:lnTo>
                    <a:pt x="582681" y="1"/>
                  </a:lnTo>
                  <a:lnTo>
                    <a:pt x="4370576" y="1"/>
                  </a:lnTo>
                  <a:lnTo>
                    <a:pt x="4370576" y="1165362"/>
                  </a:lnTo>
                  <a:close/>
                </a:path>
              </a:pathLst>
            </a:custGeom>
          </p:spPr>
          <p:style>
            <a:lnRef idx="3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5234" tIns="91441" rIns="170688" bIns="9144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200" b="1" kern="1200" dirty="0"/>
                <a:t>по объему производства молока в Мордовии</a:t>
              </a:r>
            </a:p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800" b="1" i="1" kern="1200" dirty="0"/>
                <a:t>за 2023 г. – 33,5 тыс. тонн</a:t>
              </a:r>
            </a:p>
          </p:txBody>
        </p:sp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id="{445BD345-AF66-3AFD-41A3-BC36FB87C8B5}"/>
                </a:ext>
              </a:extLst>
            </p:cNvPr>
            <p:cNvSpPr/>
            <p:nvPr/>
          </p:nvSpPr>
          <p:spPr>
            <a:xfrm>
              <a:off x="694941" y="3717774"/>
              <a:ext cx="4496299" cy="1165364"/>
            </a:xfrm>
            <a:custGeom>
              <a:avLst/>
              <a:gdLst>
                <a:gd name="connsiteX0" fmla="*/ 0 w 4370576"/>
                <a:gd name="connsiteY0" fmla="*/ 0 h 1165363"/>
                <a:gd name="connsiteX1" fmla="*/ 3787895 w 4370576"/>
                <a:gd name="connsiteY1" fmla="*/ 0 h 1165363"/>
                <a:gd name="connsiteX2" fmla="*/ 4370576 w 4370576"/>
                <a:gd name="connsiteY2" fmla="*/ 582682 h 1165363"/>
                <a:gd name="connsiteX3" fmla="*/ 3787895 w 4370576"/>
                <a:gd name="connsiteY3" fmla="*/ 1165363 h 1165363"/>
                <a:gd name="connsiteX4" fmla="*/ 0 w 4370576"/>
                <a:gd name="connsiteY4" fmla="*/ 1165363 h 1165363"/>
                <a:gd name="connsiteX5" fmla="*/ 0 w 4370576"/>
                <a:gd name="connsiteY5" fmla="*/ 0 h 116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70576" h="1165363">
                  <a:moveTo>
                    <a:pt x="4370576" y="1165362"/>
                  </a:moveTo>
                  <a:lnTo>
                    <a:pt x="582681" y="1165362"/>
                  </a:lnTo>
                  <a:lnTo>
                    <a:pt x="0" y="582681"/>
                  </a:lnTo>
                  <a:lnTo>
                    <a:pt x="582681" y="1"/>
                  </a:lnTo>
                  <a:lnTo>
                    <a:pt x="4370576" y="1"/>
                  </a:lnTo>
                  <a:lnTo>
                    <a:pt x="4370576" y="1165362"/>
                  </a:lnTo>
                  <a:close/>
                </a:path>
              </a:pathLst>
            </a:custGeom>
          </p:spPr>
          <p:style>
            <a:lnRef idx="3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5234" tIns="91441" rIns="170688" bIns="9144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200" b="1" kern="1200" dirty="0"/>
                <a:t>по производству скота (в живом весе) в Мордовии</a:t>
              </a:r>
              <a:endParaRPr lang="ru-RU" sz="2200" kern="1200" dirty="0"/>
            </a:p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800" b="1" i="1" kern="1200" dirty="0"/>
                <a:t>за 2023 г. – 20,5 тыс. тон</a:t>
              </a:r>
              <a:endParaRPr lang="ru-RU" sz="1800" i="1" kern="1200" dirty="0"/>
            </a:p>
          </p:txBody>
        </p:sp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90A3AD73-8EEE-59F1-77D6-94A640E8B418}"/>
                </a:ext>
              </a:extLst>
            </p:cNvPr>
            <p:cNvSpPr/>
            <p:nvPr/>
          </p:nvSpPr>
          <p:spPr>
            <a:xfrm>
              <a:off x="694941" y="2242530"/>
              <a:ext cx="4496299" cy="1165364"/>
            </a:xfrm>
            <a:custGeom>
              <a:avLst/>
              <a:gdLst>
                <a:gd name="connsiteX0" fmla="*/ 0 w 4370576"/>
                <a:gd name="connsiteY0" fmla="*/ 0 h 1165363"/>
                <a:gd name="connsiteX1" fmla="*/ 3787895 w 4370576"/>
                <a:gd name="connsiteY1" fmla="*/ 0 h 1165363"/>
                <a:gd name="connsiteX2" fmla="*/ 4370576 w 4370576"/>
                <a:gd name="connsiteY2" fmla="*/ 582682 h 1165363"/>
                <a:gd name="connsiteX3" fmla="*/ 3787895 w 4370576"/>
                <a:gd name="connsiteY3" fmla="*/ 1165363 h 1165363"/>
                <a:gd name="connsiteX4" fmla="*/ 0 w 4370576"/>
                <a:gd name="connsiteY4" fmla="*/ 1165363 h 1165363"/>
                <a:gd name="connsiteX5" fmla="*/ 0 w 4370576"/>
                <a:gd name="connsiteY5" fmla="*/ 0 h 116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70576" h="1165363">
                  <a:moveTo>
                    <a:pt x="4370576" y="1165362"/>
                  </a:moveTo>
                  <a:lnTo>
                    <a:pt x="582681" y="1165362"/>
                  </a:lnTo>
                  <a:lnTo>
                    <a:pt x="0" y="582681"/>
                  </a:lnTo>
                  <a:lnTo>
                    <a:pt x="582681" y="1"/>
                  </a:lnTo>
                  <a:lnTo>
                    <a:pt x="4370576" y="1"/>
                  </a:lnTo>
                  <a:lnTo>
                    <a:pt x="4370576" y="1165362"/>
                  </a:lnTo>
                  <a:close/>
                </a:path>
              </a:pathLst>
            </a:custGeom>
          </p:spPr>
          <p:style>
            <a:lnRef idx="3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5234" tIns="205741" rIns="384049" bIns="205740" numCol="1" spcCol="1270" anchor="ctr" anchorCtr="0">
              <a:noAutofit/>
            </a:bodyPr>
            <a:lstStyle/>
            <a:p>
              <a:pPr marL="0" lvl="0" indent="0" algn="ctr" defTabSz="2400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200" b="1" dirty="0"/>
                <a:t>по среднему удою молока от 1 коровы в Мордовии </a:t>
              </a:r>
            </a:p>
            <a:p>
              <a:pPr marL="0" lvl="0" indent="0" algn="ctr" defTabSz="2400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b="1" i="1" dirty="0"/>
                <a:t>за 2023 г. – 12081 кг</a:t>
              </a:r>
              <a:endParaRPr lang="ru-RU" sz="2400" b="1" kern="1200" dirty="0"/>
            </a:p>
          </p:txBody>
        </p:sp>
      </p:grp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142852"/>
            <a:ext cx="3571900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3" descr="D:\Экономическое управление\ДЛЯ ГРУПП\313c7866-fb2f-45e1-b8ef-482abf21355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4572008"/>
            <a:ext cx="3786182" cy="21884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69" name="Picture 1" descr="D:\Экономическое управление\ДЛЯ ГРУПП\ПРИЕЗД ЗДУНОВА\lGmdlkNzOS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5584" y="2500306"/>
            <a:ext cx="3728416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Овал 18">
            <a:extLst>
              <a:ext uri="{FF2B5EF4-FFF2-40B4-BE49-F238E27FC236}">
                <a16:creationId xmlns:a16="http://schemas.microsoft.com/office/drawing/2014/main" id="{5FFDDCDE-C11D-9716-EB3F-9B3187FE0CE1}"/>
              </a:ext>
            </a:extLst>
          </p:cNvPr>
          <p:cNvSpPr/>
          <p:nvPr/>
        </p:nvSpPr>
        <p:spPr>
          <a:xfrm>
            <a:off x="301957" y="2918113"/>
            <a:ext cx="1165363" cy="1199638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4570A5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id="{C9C13C7E-11CD-26C3-0519-383BDE8AA48B}"/>
              </a:ext>
            </a:extLst>
          </p:cNvPr>
          <p:cNvSpPr/>
          <p:nvPr/>
        </p:nvSpPr>
        <p:spPr>
          <a:xfrm>
            <a:off x="301584" y="1436224"/>
            <a:ext cx="1165363" cy="1165363"/>
          </a:xfrm>
          <a:prstGeom prst="ellipse">
            <a:avLst/>
          </a:prstGeom>
          <a:blipFill rotWithShape="0">
            <a:blip r:embed="rId6"/>
            <a:stretch>
              <a:fillRect/>
            </a:stretch>
          </a:blipFill>
          <a:ln>
            <a:solidFill>
              <a:srgbClr val="4774AB"/>
            </a:solidFill>
          </a:ln>
        </p:spPr>
        <p:style>
          <a:lnRef idx="3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endParaRPr lang="ru-RU" dirty="0"/>
          </a:p>
        </p:txBody>
      </p:sp>
      <p:sp>
        <p:nvSpPr>
          <p:cNvPr id="25" name="Овал 24">
            <a:extLst>
              <a:ext uri="{FF2B5EF4-FFF2-40B4-BE49-F238E27FC236}">
                <a16:creationId xmlns:a16="http://schemas.microsoft.com/office/drawing/2014/main" id="{142E0F8B-1A10-5FAD-9C25-BEA3E47A6862}"/>
              </a:ext>
            </a:extLst>
          </p:cNvPr>
          <p:cNvSpPr/>
          <p:nvPr/>
        </p:nvSpPr>
        <p:spPr>
          <a:xfrm>
            <a:off x="359251" y="4426986"/>
            <a:ext cx="1165363" cy="1199638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4570A5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ятиугольник 11"/>
          <p:cNvSpPr/>
          <p:nvPr/>
        </p:nvSpPr>
        <p:spPr>
          <a:xfrm>
            <a:off x="0" y="928670"/>
            <a:ext cx="2714612" cy="1643074"/>
          </a:xfrm>
          <a:prstGeom prst="homePlat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643702" cy="846158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dirty="0">
                <a:solidFill>
                  <a:srgbClr val="9B1532"/>
                </a:solidFill>
              </a:rPr>
              <a:t>ПИЩЕВАЯ И ПЕРЕРАБАТЫВАЮЩАЯ ПРОМЫШЛЕННОСТЬ:</a:t>
            </a:r>
            <a:endParaRPr lang="ru-RU" sz="3200" dirty="0"/>
          </a:p>
        </p:txBody>
      </p:sp>
      <p:pic>
        <p:nvPicPr>
          <p:cNvPr id="4" name="Picture 3" descr="D:\Экономическое управление\ДЛЯ ГРУПП\ПРИЕЗД ЗДУНОВА\nMlGo0RPP0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30" y="428605"/>
            <a:ext cx="4357686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Olga\Desktop\logo_new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500042"/>
            <a:ext cx="2117925" cy="1285884"/>
          </a:xfrm>
          <a:prstGeom prst="rect">
            <a:avLst/>
          </a:prstGeom>
          <a:noFill/>
        </p:spPr>
      </p:pic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49981729"/>
              </p:ext>
            </p:extLst>
          </p:nvPr>
        </p:nvGraphicFramePr>
        <p:xfrm>
          <a:off x="1643042" y="785794"/>
          <a:ext cx="4000528" cy="3071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1000108"/>
            <a:ext cx="25717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/>
              <a:t>Сыроваренным заводом «Сармич»</a:t>
            </a:r>
            <a:r>
              <a:rPr lang="ru-RU" sz="2200" dirty="0"/>
              <a:t> </a:t>
            </a:r>
          </a:p>
          <a:p>
            <a:r>
              <a:rPr lang="ru-RU" sz="2000" dirty="0"/>
              <a:t>за 2023 год произведено:</a:t>
            </a:r>
          </a:p>
        </p:txBody>
      </p:sp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198029616"/>
              </p:ext>
            </p:extLst>
          </p:nvPr>
        </p:nvGraphicFramePr>
        <p:xfrm>
          <a:off x="2071670" y="4000504"/>
          <a:ext cx="3643306" cy="2714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6" name="Пятиугольник 15"/>
          <p:cNvSpPr/>
          <p:nvPr/>
        </p:nvSpPr>
        <p:spPr>
          <a:xfrm>
            <a:off x="0" y="4429132"/>
            <a:ext cx="2857488" cy="1785950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0" y="4429132"/>
            <a:ext cx="2500298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/>
              <a:t>Предприятием «Мордовские пенькозаводы»</a:t>
            </a:r>
            <a:r>
              <a:rPr lang="ru-RU" sz="2200" dirty="0"/>
              <a:t>  </a:t>
            </a:r>
          </a:p>
          <a:p>
            <a:r>
              <a:rPr lang="ru-RU" sz="2000" dirty="0"/>
              <a:t>за 2023 год произведено: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3A8322D-35BB-280D-EF1F-15D6DBA2B95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882" y="4180884"/>
            <a:ext cx="3930895" cy="2433411"/>
          </a:xfrm>
          <a:prstGeom prst="rect">
            <a:avLst/>
          </a:prstGeom>
        </p:spPr>
      </p:pic>
      <p:pic>
        <p:nvPicPr>
          <p:cNvPr id="9" name="Picture 2" descr="C:\Users\Olga\Desktop\Opera Снимок_2021-05-24_094703_www.mpz-insar.ru.pn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215206" y="3643315"/>
            <a:ext cx="1928794" cy="6812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2908" y="0"/>
            <a:ext cx="5857884" cy="785794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9B1532"/>
                </a:solidFill>
              </a:rPr>
              <a:t>ЛЁГКАЯ ПРОМЫШЛЕННОСТЬ:</a:t>
            </a:r>
            <a:endParaRPr lang="ru-RU" sz="3200" dirty="0"/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857232"/>
            <a:ext cx="4929222" cy="3600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18" name="Picture 2" descr="C:\Users\Olga\Desktop\Opera Снимок_2021-10-22_112358_lenta8marta.com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00650" y="500042"/>
            <a:ext cx="3943350" cy="1028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42844" y="1071546"/>
            <a:ext cx="3786214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b="1" dirty="0">
                <a:latin typeface="Century Gothic" pitchFamily="34" charset="0"/>
              </a:rPr>
              <a:t>Ткацкая фабрика «Лента» </a:t>
            </a:r>
          </a:p>
          <a:p>
            <a:r>
              <a:rPr lang="ru-RU" sz="2100" b="1" dirty="0">
                <a:latin typeface="Century Gothic" pitchFamily="34" charset="0"/>
              </a:rPr>
              <a:t>им. 8 марта </a:t>
            </a:r>
          </a:p>
          <a:p>
            <a:pPr>
              <a:buBlip>
                <a:blip r:embed="rId5"/>
              </a:buBlip>
            </a:pPr>
            <a:r>
              <a:rPr lang="ru-RU" dirty="0">
                <a:latin typeface="Century Gothic" pitchFamily="34" charset="0"/>
              </a:rPr>
              <a:t>  </a:t>
            </a:r>
            <a:r>
              <a:rPr lang="ru-RU" b="1" dirty="0">
                <a:latin typeface="Century Gothic" pitchFamily="34" charset="0"/>
              </a:rPr>
              <a:t>является одним из лидеров рынка</a:t>
            </a:r>
            <a:r>
              <a:rPr lang="ru-RU" dirty="0">
                <a:latin typeface="Century Gothic" pitchFamily="34" charset="0"/>
              </a:rPr>
              <a:t> по продаже лентоткацких изделий промышленного назначения, в частности стеклоленты;</a:t>
            </a:r>
          </a:p>
          <a:p>
            <a:pPr>
              <a:buBlip>
                <a:blip r:embed="rId5"/>
              </a:buBlip>
            </a:pPr>
            <a:endParaRPr lang="ru-RU" dirty="0">
              <a:latin typeface="Century Gothic" pitchFamily="34" charset="0"/>
            </a:endParaRPr>
          </a:p>
          <a:p>
            <a:pPr>
              <a:buBlip>
                <a:blip r:embed="rId5"/>
              </a:buBlip>
            </a:pPr>
            <a:r>
              <a:rPr lang="ru-RU" dirty="0">
                <a:latin typeface="Century Gothic" pitchFamily="34" charset="0"/>
              </a:rPr>
              <a:t>  фабрика имеет </a:t>
            </a:r>
            <a:r>
              <a:rPr lang="ru-RU" b="1" dirty="0">
                <a:latin typeface="Century Gothic" pitchFamily="34" charset="0"/>
              </a:rPr>
              <a:t>конкурентное преимущество </a:t>
            </a:r>
            <a:r>
              <a:rPr lang="ru-RU" dirty="0">
                <a:latin typeface="Century Gothic" pitchFamily="34" charset="0"/>
              </a:rPr>
              <a:t>на рынке России и ближнего зарубежья. </a:t>
            </a:r>
          </a:p>
          <a:p>
            <a:pPr>
              <a:buBlip>
                <a:blip r:embed="rId5"/>
              </a:buBlip>
            </a:pPr>
            <a:endParaRPr lang="ru-RU" dirty="0">
              <a:latin typeface="Century Gothic" pitchFamily="34" charset="0"/>
            </a:endParaRPr>
          </a:p>
          <a:p>
            <a:pPr>
              <a:buBlip>
                <a:blip r:embed="rId5"/>
              </a:buBlip>
            </a:pPr>
            <a:r>
              <a:rPr lang="ru-RU" dirty="0">
                <a:latin typeface="Century Gothic" pitchFamily="34" charset="0"/>
              </a:rPr>
              <a:t>  многолетний опыт, наличие нового немецкого оборудования, позволяет производить </a:t>
            </a:r>
            <a:r>
              <a:rPr lang="ru-RU" b="1" dirty="0">
                <a:latin typeface="Century Gothic" pitchFamily="34" charset="0"/>
              </a:rPr>
              <a:t>качественный продукт</a:t>
            </a:r>
            <a:r>
              <a:rPr lang="ru-RU" dirty="0">
                <a:latin typeface="Century Gothic" pitchFamily="34" charset="0"/>
              </a:rPr>
              <a:t>, отвечающий наивысшим стандартам</a:t>
            </a: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633876824"/>
              </p:ext>
            </p:extLst>
          </p:nvPr>
        </p:nvGraphicFramePr>
        <p:xfrm>
          <a:off x="4071934" y="4500570"/>
          <a:ext cx="4786346" cy="2214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2" name="Равно 11"/>
          <p:cNvSpPr/>
          <p:nvPr/>
        </p:nvSpPr>
        <p:spPr>
          <a:xfrm>
            <a:off x="6143636" y="5857892"/>
            <a:ext cx="642942" cy="428628"/>
          </a:xfrm>
          <a:prstGeom prst="mathEqual">
            <a:avLst>
              <a:gd name="adj1" fmla="val 23520"/>
              <a:gd name="adj2" fmla="val 16299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5929290" cy="928662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ЭКОНОМИЧЕСКИЕ ПОКАЗАТЕЛИ: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14844" y="714356"/>
            <a:ext cx="44291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/>
              <a:t>Среднемесячная номинальная начисленная заработная плата работников крупных и средних предприятий и некоммерческих организаций, руб.</a:t>
            </a:r>
          </a:p>
        </p:txBody>
      </p:sp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061607DD-C597-197C-CB54-16C63E2E9E1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21468423"/>
              </p:ext>
            </p:extLst>
          </p:nvPr>
        </p:nvGraphicFramePr>
        <p:xfrm>
          <a:off x="4532177" y="3457556"/>
          <a:ext cx="4357718" cy="3071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Диаграмма 13">
            <a:extLst>
              <a:ext uri="{FF2B5EF4-FFF2-40B4-BE49-F238E27FC236}">
                <a16:creationId xmlns:a16="http://schemas.microsoft.com/office/drawing/2014/main" id="{DCAB057E-837B-1DFF-6DA4-B676877EC7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17723403"/>
              </p:ext>
            </p:extLst>
          </p:nvPr>
        </p:nvGraphicFramePr>
        <p:xfrm>
          <a:off x="395536" y="3457556"/>
          <a:ext cx="4245620" cy="30717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Диаграмма 16">
            <a:extLst>
              <a:ext uri="{FF2B5EF4-FFF2-40B4-BE49-F238E27FC236}">
                <a16:creationId xmlns:a16="http://schemas.microsoft.com/office/drawing/2014/main" id="{7B1BD26F-AABE-D440-E07B-88C5054DC8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94506208"/>
              </p:ext>
            </p:extLst>
          </p:nvPr>
        </p:nvGraphicFramePr>
        <p:xfrm>
          <a:off x="454728" y="764704"/>
          <a:ext cx="3900874" cy="23574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6" name="Диаграмма 15">
            <a:extLst>
              <a:ext uri="{FF2B5EF4-FFF2-40B4-BE49-F238E27FC236}">
                <a16:creationId xmlns:a16="http://schemas.microsoft.com/office/drawing/2014/main" id="{E80D656A-36C3-9918-E94D-6BC0C9DD67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71612309"/>
              </p:ext>
            </p:extLst>
          </p:nvPr>
        </p:nvGraphicFramePr>
        <p:xfrm>
          <a:off x="4641156" y="1730019"/>
          <a:ext cx="4248739" cy="1727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6165762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858016" cy="642918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КАДРОВЫЙ ПОТЕНЦИАЛ: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545502"/>
            <a:ext cx="528638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chemeClr val="tx2">
                    <a:lumMod val="50000"/>
                  </a:schemeClr>
                </a:solidFill>
              </a:rPr>
              <a:t>ОБРАЗОВАНИЕ:</a:t>
            </a:r>
          </a:p>
          <a:p>
            <a:pPr marL="174625" indent="-174625">
              <a:buFont typeface="Wingdings" pitchFamily="2" charset="2"/>
              <a:buChar char="§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4 дошкольных образовательных  учреждения;</a:t>
            </a:r>
          </a:p>
          <a:p>
            <a:pPr marL="174625" indent="-174625">
              <a:buFont typeface="Wingdings" pitchFamily="2" charset="2"/>
              <a:buChar char="§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6 общеобразовательных средних школ </a:t>
            </a:r>
          </a:p>
          <a:p>
            <a:pPr marL="174625"/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(2 городские и 4 сельских);</a:t>
            </a:r>
          </a:p>
          <a:p>
            <a:pPr marL="174625" indent="-174625">
              <a:buFont typeface="Wingdings" pitchFamily="2" charset="2"/>
              <a:buChar char="§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1 учреждение среднего профессионального образования (ГБПОУ  РМ «Инсарский аграрный техникум»)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2669160"/>
            <a:ext cx="4071934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chemeClr val="tx2">
                    <a:lumMod val="50000"/>
                  </a:schemeClr>
                </a:solidFill>
              </a:rPr>
              <a:t>СПОРТ И ФИЗИЧЕСКАЯ КУЛЬТУРА:</a:t>
            </a:r>
          </a:p>
          <a:p>
            <a:pPr marL="174625" indent="-174625">
              <a:buFont typeface="Wingdings" pitchFamily="2" charset="2"/>
              <a:buChar char="§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стадион «Старт»;</a:t>
            </a:r>
          </a:p>
          <a:p>
            <a:pPr marL="174625" indent="-174625">
              <a:buFont typeface="Wingdings" pitchFamily="2" charset="2"/>
              <a:buChar char="§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Ледовая арена; </a:t>
            </a:r>
          </a:p>
          <a:p>
            <a:pPr marL="174625" indent="-174625">
              <a:buFont typeface="Wingdings" pitchFamily="2" charset="2"/>
              <a:buChar char="§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Инсарская районная спортивная школа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4385835"/>
            <a:ext cx="5500694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chemeClr val="tx2">
                    <a:lumMod val="50000"/>
                  </a:schemeClr>
                </a:solidFill>
              </a:rPr>
              <a:t>КУЛЬТУРА:</a:t>
            </a:r>
          </a:p>
          <a:p>
            <a:pPr marL="174625" indent="-174625">
              <a:buFont typeface="Wingdings" pitchFamily="2" charset="2"/>
              <a:buChar char="§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Районный Дом культуры, 17 структурных подразделений в виде сельских Домов культуры (клубов), 1 городской  клуб «Витязь»; </a:t>
            </a:r>
          </a:p>
          <a:p>
            <a:pPr marL="174625" indent="-174625">
              <a:buFont typeface="Wingdings" pitchFamily="2" charset="2"/>
              <a:buChar char="§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Центральная библиотека и 17 сельских библиотек;</a:t>
            </a:r>
          </a:p>
          <a:p>
            <a:pPr marL="174625" indent="-174625">
              <a:buFont typeface="Wingdings" pitchFamily="2" charset="2"/>
              <a:buChar char="§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98 клубных формирований;</a:t>
            </a:r>
          </a:p>
          <a:p>
            <a:pPr marL="174625" indent="-174625">
              <a:buFont typeface="Wingdings" pitchFamily="2" charset="2"/>
              <a:buChar char="§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Инсарский историко-краеведческий музей;</a:t>
            </a:r>
          </a:p>
          <a:p>
            <a:pPr marL="174625" indent="-174625">
              <a:buFont typeface="Wingdings" pitchFamily="2" charset="2"/>
              <a:buChar char="§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Инсарская районная школа искусств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214290"/>
            <a:ext cx="3647898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Olga\Desktop\CQuNmDPWwAQMO6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39388" y="2242695"/>
            <a:ext cx="3493983" cy="26204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5638" y="4071942"/>
            <a:ext cx="3578362" cy="26837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42900"/>
            <a:ext cx="9144000" cy="1142984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cs typeface="Arial" pitchFamily="34" charset="0"/>
              </a:rPr>
              <a:t>РАЗВИТАЯ ТРАНСПОРТНАЯ ИНФРАСТРУКТУРА  – </a:t>
            </a:r>
            <a:b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СЕТЬ АВТОМОБИЛЬНЫХ ДОРОГ</a:t>
            </a:r>
            <a:endParaRPr lang="ru-RU" sz="2200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6143" y="3571876"/>
            <a:ext cx="4717857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0" y="1214422"/>
            <a:ext cx="457200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solidFill>
                  <a:schemeClr val="tx2">
                    <a:lumMod val="50000"/>
                  </a:schemeClr>
                </a:solidFill>
              </a:rPr>
              <a:t>Протяженность автомобильных дорог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местного значения с твердым покрытием составляет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304,6 км.</a:t>
            </a:r>
          </a:p>
          <a:p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09550" algn="l"/>
              </a:tabLst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  <a:ea typeface="Times New Roman" pitchFamily="18" charset="0"/>
                <a:cs typeface="Arial" pitchFamily="34" charset="0"/>
              </a:rPr>
              <a:t>Транспортные услуги оказывают 2 перевозчика: ООО «Инсар-Автоплюс», ИП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a typeface="Times New Roman" pitchFamily="18" charset="0"/>
                <a:cs typeface="Arial" pitchFamily="34" charset="0"/>
              </a:rPr>
              <a:t>Сукочов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a typeface="Times New Roman" pitchFamily="18" charset="0"/>
                <a:cs typeface="Arial" pitchFamily="34" charset="0"/>
              </a:rPr>
              <a:t> Д.А.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09550" algn="l"/>
              </a:tabLst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  <a:ea typeface="Times New Roman" pitchFamily="18" charset="0"/>
                <a:cs typeface="Arial" pitchFamily="34" charset="0"/>
              </a:rPr>
              <a:t>Обеспечивают постоянную связь жителей с городами Саранск, Рузаевка, с селами района.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09550" algn="l"/>
              </a:tabLst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  <a:ea typeface="Times New Roman" pitchFamily="18" charset="0"/>
                <a:cs typeface="Arial" pitchFamily="34" charset="0"/>
              </a:rPr>
              <a:t>В районе работает служба такси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a typeface="Times New Roman" pitchFamily="18" charset="0"/>
                <a:cs typeface="Arial" pitchFamily="34" charset="0"/>
              </a:rPr>
              <a:t>.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1" name="Picture 3" descr="C:\Users\Olga\Desktop\Инвестиционный паспорт\Opera Снимок_2021-10-22_160431_www.gidrm.ru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1036" y="571480"/>
            <a:ext cx="4652964" cy="3917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/>
        </p:nvGraphicFramePr>
        <p:xfrm>
          <a:off x="0" y="785794"/>
          <a:ext cx="9144000" cy="6072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2844" y="0"/>
            <a:ext cx="8286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A50021"/>
                </a:solidFill>
                <a:latin typeface="+mj-lt"/>
              </a:rPr>
              <a:t>РАСПРЕДЕЛЕНИЕ РАБОТНИКОВ ПО СФЕРАМ: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46" y="-214338"/>
            <a:ext cx="9215502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РЕАЛИЗОВАННЫЕ ИНВЕСТИЦИОННЫЕ ПРОЕКТЫ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2844" y="785794"/>
            <a:ext cx="4857784" cy="615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ООО «Сыроваренный завод «Сармич» -  строительство сыроваренного завода по производству твердых сыров мощностью 250 тонн молока в сутки;</a:t>
            </a:r>
          </a:p>
          <a:p>
            <a:pPr>
              <a:buFont typeface="Wingdings" pitchFamily="2" charset="2"/>
              <a:buChar char="Ø"/>
            </a:pPr>
            <a:endParaRPr lang="ru-RU" sz="1000" b="1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 ООО «</a:t>
            </a:r>
            <a:r>
              <a:rPr lang="ru-RU" sz="1400" b="1" dirty="0" err="1">
                <a:solidFill>
                  <a:schemeClr val="tx2">
                    <a:lumMod val="50000"/>
                  </a:schemeClr>
                </a:solidFill>
              </a:rPr>
              <a:t>Верхисское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» – строительство молочного комплекса на 1000 голов коров;</a:t>
            </a:r>
          </a:p>
          <a:p>
            <a:pPr>
              <a:buFont typeface="Wingdings" pitchFamily="2" charset="2"/>
              <a:buChar char="Ø"/>
            </a:pPr>
            <a:endParaRPr lang="ru-RU" sz="1000" b="1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 ООО «Нива» - строительство молочного комплекса на 450 голов коров;</a:t>
            </a:r>
          </a:p>
          <a:p>
            <a:pPr>
              <a:buFont typeface="Wingdings" pitchFamily="2" charset="2"/>
              <a:buChar char="Ø"/>
            </a:pPr>
            <a:endParaRPr lang="ru-RU" sz="1000" b="1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 ООО «</a:t>
            </a:r>
            <a:r>
              <a:rPr lang="ru-RU" sz="1400" b="1" dirty="0" err="1">
                <a:solidFill>
                  <a:schemeClr val="tx2">
                    <a:lumMod val="50000"/>
                  </a:schemeClr>
                </a:solidFill>
              </a:rPr>
              <a:t>Пикаев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» – строительство молочного комплекса на 700 голов коров;</a:t>
            </a:r>
          </a:p>
          <a:p>
            <a:pPr>
              <a:buFont typeface="Wingdings" pitchFamily="2" charset="2"/>
              <a:buChar char="Ø"/>
            </a:pPr>
            <a:endParaRPr lang="ru-RU" sz="1000" b="1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 ООО «Мордовский племенной центр» – строительство свинокомплекса на 4800 голов свиноматок;</a:t>
            </a:r>
          </a:p>
          <a:p>
            <a:pPr>
              <a:buFont typeface="Wingdings" pitchFamily="2" charset="2"/>
              <a:buChar char="Ø"/>
            </a:pPr>
            <a:endParaRPr lang="ru-RU" sz="1000" b="1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 ООО «МолАгро» – строительство молочного комплекса на 1200 голов коров (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</a:rPr>
              <a:t>I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очередь); </a:t>
            </a:r>
          </a:p>
          <a:p>
            <a:endParaRPr lang="ru-RU" sz="1000" b="1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 ИП ГКФХ Ларькова Ксения Олеговна – строительство комплексного селекционно – семеноводческого центра по производству семян сельскохозяйственных культур (включая сою) от 1 – 20 000 тонн в год (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</a:rPr>
              <a:t>I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 очередь) .</a:t>
            </a:r>
          </a:p>
          <a:p>
            <a:pPr>
              <a:buFont typeface="Wingdings" pitchFamily="2" charset="2"/>
              <a:buChar char="Ø"/>
            </a:pPr>
            <a:endParaRPr lang="ru-RU" sz="1000" b="1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 ИП ГКФХ Ларькова Ксения Олеговна – строительство комплексного селекционно – семеноводческого центра по производству семян сельскохозяйственных культур (включая сою) от 1 – 20 000 тонн в год (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</a:rPr>
              <a:t>II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 очередь) .</a:t>
            </a:r>
          </a:p>
          <a:p>
            <a:pPr>
              <a:buFont typeface="Wingdings" pitchFamily="2" charset="2"/>
              <a:buChar char="Ø"/>
            </a:pP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4071942"/>
            <a:ext cx="4046101" cy="26789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Olga\Desktop\GLB_9298.b3638eb15e4ccfe5f7c6844e9fc1bec8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2896" y="571481"/>
            <a:ext cx="4118260" cy="2357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Olga\Desktop\netel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2857496"/>
            <a:ext cx="3571900" cy="21306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85784" y="24787"/>
            <a:ext cx="9429784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 ПЛАНИРУЕМЫЕ К РЕАЛИЗАЦИИ ИНВЕСТИЦИОННЫЕ ПРОЕКТЫ: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052736"/>
            <a:ext cx="4000528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dirty="0"/>
              <a:t>  ООО «Мордовский племенной центр» </a:t>
            </a:r>
            <a:r>
              <a:rPr lang="ru-RU" sz="2400" dirty="0"/>
              <a:t>– </a:t>
            </a:r>
            <a:r>
              <a:rPr lang="ru-RU" sz="2000" dirty="0"/>
              <a:t>Строительство селекционно-генетического центра по выращиванию племенных свиней на 4800 свиноматок </a:t>
            </a:r>
          </a:p>
          <a:p>
            <a:r>
              <a:rPr lang="ru-RU" sz="2000" dirty="0"/>
              <a:t>(</a:t>
            </a:r>
            <a:r>
              <a:rPr lang="ru-RU" sz="2000" dirty="0">
                <a:cs typeface="Times New Roman" panose="02020603050405020304" pitchFamily="18" charset="0"/>
              </a:rPr>
              <a:t>8-я</a:t>
            </a:r>
            <a:r>
              <a:rPr lang="en-US" sz="2000" dirty="0"/>
              <a:t> </a:t>
            </a:r>
            <a:r>
              <a:rPr lang="ru-RU" sz="2000" dirty="0"/>
              <a:t>очередь) 107 – рабочих мест; 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/>
              <a:t> ООО «СЗ «Сармич» </a:t>
            </a:r>
            <a:r>
              <a:rPr lang="ru-RU" sz="2000" dirty="0"/>
              <a:t>–</a:t>
            </a:r>
            <a:r>
              <a:rPr lang="ru-RU" sz="2000" b="1" dirty="0"/>
              <a:t> </a:t>
            </a:r>
            <a:r>
              <a:rPr lang="ru-RU" sz="2000" dirty="0"/>
              <a:t>Строительство дополнительного</a:t>
            </a:r>
            <a:r>
              <a:rPr lang="ru-RU" sz="2000" b="1" dirty="0"/>
              <a:t> </a:t>
            </a:r>
            <a:r>
              <a:rPr lang="ru-RU" sz="2000" dirty="0"/>
              <a:t>склада паллетов; 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/>
              <a:t> </a:t>
            </a:r>
            <a:r>
              <a:rPr lang="ru-RU" sz="2000" b="1" dirty="0"/>
              <a:t>АО «Неон» </a:t>
            </a:r>
            <a:r>
              <a:rPr lang="ru-RU" sz="2000" dirty="0"/>
              <a:t>–</a:t>
            </a:r>
            <a:r>
              <a:rPr lang="ru-RU" sz="2000" b="1" dirty="0"/>
              <a:t> </a:t>
            </a:r>
            <a:r>
              <a:rPr lang="ru-RU" sz="2000" dirty="0"/>
              <a:t> Инвестиционные мероприятия по замене изношенного оборудования, поддержанию работоспособности существующих мощностей;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/>
              <a:t> ООО «Феникс-Агро» </a:t>
            </a:r>
            <a:r>
              <a:rPr lang="ru-RU" sz="2400" dirty="0"/>
              <a:t>– </a:t>
            </a:r>
            <a:r>
              <a:rPr lang="ru-RU" sz="2000" dirty="0"/>
              <a:t>Строительство зерносклада.</a:t>
            </a:r>
            <a:endParaRPr lang="ru-RU" sz="2000" b="1" dirty="0"/>
          </a:p>
        </p:txBody>
      </p:sp>
      <p:pic>
        <p:nvPicPr>
          <p:cNvPr id="3074" name="Picture 2" descr="D:\Экономическое управление\ДЛЯ ГРУПП\Молагро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1960" y="1292996"/>
            <a:ext cx="4929054" cy="3288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4581128"/>
            <a:ext cx="4857784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318" y="3714752"/>
            <a:ext cx="4434120" cy="2855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072198" cy="78577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ИНВЕСТИЦИОННЫЕ ПЛОЩАДКИ:</a:t>
            </a:r>
          </a:p>
        </p:txBody>
      </p:sp>
      <p:sp>
        <p:nvSpPr>
          <p:cNvPr id="3" name="Выноска 1 (граница и черта) 2"/>
          <p:cNvSpPr/>
          <p:nvPr/>
        </p:nvSpPr>
        <p:spPr>
          <a:xfrm>
            <a:off x="4857752" y="857232"/>
            <a:ext cx="4076930" cy="4948032"/>
          </a:xfrm>
          <a:prstGeom prst="accentBorderCallout1">
            <a:avLst>
              <a:gd name="adj1" fmla="val 18333"/>
              <a:gd name="adj2" fmla="val -3791"/>
              <a:gd name="adj3" fmla="val 18288"/>
              <a:gd name="adj4" fmla="val -376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918775" y="947422"/>
            <a:ext cx="392909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9B1532"/>
                </a:solidFill>
              </a:rPr>
              <a:t>АДРЕС:</a:t>
            </a:r>
            <a:r>
              <a:rPr lang="ru-RU" sz="2000" dirty="0"/>
              <a:t> Республика Мордовия, Инсарский район, </a:t>
            </a:r>
          </a:p>
          <a:p>
            <a:r>
              <a:rPr lang="ru-RU" sz="2000" dirty="0"/>
              <a:t>г. Инсар, ул. Мира, уч. №1 «г» </a:t>
            </a:r>
          </a:p>
          <a:p>
            <a:endParaRPr lang="ru-RU" sz="1600" dirty="0"/>
          </a:p>
          <a:p>
            <a:r>
              <a:rPr lang="ru-RU" sz="2000" b="1" dirty="0">
                <a:solidFill>
                  <a:srgbClr val="9B1532"/>
                </a:solidFill>
              </a:rPr>
              <a:t>КАДАСТРОВЫЙ НОМЕР: </a:t>
            </a:r>
            <a:r>
              <a:rPr lang="ru-RU" sz="2000" dirty="0"/>
              <a:t>13:09:0117010:255 </a:t>
            </a:r>
          </a:p>
          <a:p>
            <a:endParaRPr lang="ru-RU" sz="1600" dirty="0"/>
          </a:p>
          <a:p>
            <a:r>
              <a:rPr lang="ru-RU" sz="2000" b="1" dirty="0">
                <a:solidFill>
                  <a:srgbClr val="9B1532"/>
                </a:solidFill>
              </a:rPr>
              <a:t>КАТЕГОРИЯ ЗЕМЕЛЬ:</a:t>
            </a:r>
            <a:r>
              <a:rPr lang="ru-RU" sz="2000" b="1" dirty="0"/>
              <a:t> </a:t>
            </a:r>
            <a:r>
              <a:rPr lang="ru-RU" sz="2000" dirty="0"/>
              <a:t>Земли населенных пунктов</a:t>
            </a:r>
          </a:p>
          <a:p>
            <a:endParaRPr lang="ru-RU" sz="1600" dirty="0"/>
          </a:p>
          <a:p>
            <a:r>
              <a:rPr lang="ru-RU" sz="2000" b="1" dirty="0">
                <a:solidFill>
                  <a:srgbClr val="9B1532"/>
                </a:solidFill>
              </a:rPr>
              <a:t>РАЗРЕШЕННОЕ ИСПОЛЬЗОВАНИЕ:</a:t>
            </a:r>
            <a:r>
              <a:rPr lang="ru-RU" sz="2000" dirty="0">
                <a:solidFill>
                  <a:srgbClr val="9B1532"/>
                </a:solidFill>
              </a:rPr>
              <a:t> </a:t>
            </a:r>
            <a:r>
              <a:rPr lang="ru-RU" sz="2000" dirty="0"/>
              <a:t>Для размещения кирпичного завода</a:t>
            </a:r>
          </a:p>
          <a:p>
            <a:endParaRPr lang="ru-RU" sz="1600" dirty="0"/>
          </a:p>
          <a:p>
            <a:r>
              <a:rPr lang="ru-RU" sz="2000" b="1" dirty="0">
                <a:solidFill>
                  <a:srgbClr val="9B1532"/>
                </a:solidFill>
              </a:rPr>
              <a:t>Форма собственности: </a:t>
            </a:r>
            <a:r>
              <a:rPr lang="ru-RU" sz="2000" dirty="0"/>
              <a:t>Муниципальная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2627784" y="5548326"/>
            <a:ext cx="6159058" cy="1121037"/>
            <a:chOff x="2284005" y="5331838"/>
            <a:chExt cx="6574275" cy="1324862"/>
          </a:xfrm>
        </p:grpSpPr>
        <p:cxnSp>
          <p:nvCxnSpPr>
            <p:cNvPr id="6" name="Соединительная линия уступом 5"/>
            <p:cNvCxnSpPr>
              <a:cxnSpLocks/>
            </p:cNvCxnSpPr>
            <p:nvPr/>
          </p:nvCxnSpPr>
          <p:spPr>
            <a:xfrm>
              <a:off x="2284005" y="5331838"/>
              <a:ext cx="5227802" cy="1069411"/>
            </a:xfrm>
            <a:prstGeom prst="bentConnector3">
              <a:avLst>
                <a:gd name="adj1" fmla="val 36768"/>
              </a:avLst>
            </a:prstGeom>
            <a:ln>
              <a:prstDash val="dash"/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7" name="Овал 6"/>
            <p:cNvSpPr/>
            <p:nvPr/>
          </p:nvSpPr>
          <p:spPr>
            <a:xfrm>
              <a:off x="7429519" y="5559152"/>
              <a:ext cx="1428761" cy="1097548"/>
            </a:xfrm>
            <a:prstGeom prst="ellipse">
              <a:avLst/>
            </a:prstGeom>
            <a:ln w="381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500" b="1" dirty="0"/>
                <a:t>1,2 га</a:t>
              </a:r>
            </a:p>
          </p:txBody>
        </p:sp>
      </p:grpSp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512" y="857232"/>
            <a:ext cx="4500594" cy="2855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Горизонтальный свиток 14"/>
          <p:cNvSpPr/>
          <p:nvPr/>
        </p:nvSpPr>
        <p:spPr>
          <a:xfrm rot="10800000">
            <a:off x="142844" y="142852"/>
            <a:ext cx="8858312" cy="6572296"/>
          </a:xfrm>
          <a:prstGeom prst="horizontalScroll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-214338"/>
            <a:ext cx="6085340" cy="1357322"/>
          </a:xfrm>
        </p:spPr>
        <p:txBody>
          <a:bodyPr>
            <a:noAutofit/>
          </a:bodyPr>
          <a:lstStyle/>
          <a:p>
            <a:pPr algn="l"/>
            <a:r>
              <a:rPr lang="ru-RU" sz="3200" b="1" dirty="0">
                <a:solidFill>
                  <a:srgbClr val="9B1532"/>
                </a:solidFill>
                <a:cs typeface="Calibri" pitchFamily="34" charset="0"/>
              </a:rPr>
              <a:t>ОБРАЩЕНИЕ ГЛАВЫ</a:t>
            </a:r>
            <a:br>
              <a:rPr lang="ru-RU" sz="3200" b="1" dirty="0">
                <a:solidFill>
                  <a:srgbClr val="9B1532"/>
                </a:solidFill>
                <a:cs typeface="Calibri" pitchFamily="34" charset="0"/>
              </a:rPr>
            </a:br>
            <a:r>
              <a:rPr lang="ru-RU" sz="2800" b="1" dirty="0">
                <a:solidFill>
                  <a:srgbClr val="9B1532"/>
                </a:solidFill>
                <a:cs typeface="Calibri" pitchFamily="34" charset="0"/>
              </a:rPr>
              <a:t>Инсарского муниципального района: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4282" y="1071546"/>
            <a:ext cx="572587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2438" algn="just"/>
            <a:r>
              <a:rPr lang="ru-RU" sz="1500" b="1" i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Инсарский район – идеальное место для инвестиций. Выгодное расположение, красивейшая природа, благоприятный климат, развитая экономика, инфраструктура дорожной сети, высокий кадровый потенциал – все это образует инвестиционную привлекательность района.     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2844" y="2214554"/>
            <a:ext cx="7929618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2438" algn="just"/>
            <a:r>
              <a:rPr lang="ru-RU" sz="1500" b="1" i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Значительный </a:t>
            </a:r>
            <a:r>
              <a:rPr lang="ru-RU" sz="1500" b="1" i="1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историко</a:t>
            </a:r>
            <a:r>
              <a:rPr lang="ru-RU" sz="1500" b="1" i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– культурный потенциал района представлен памятниками природы, архитектуры и истории, что позволяет рассматривать район как перспективный для развития туристической инфраструктуры. Сегодня основной задачей в области социально-экономического развития района является создание и развитие действующих производств, туристической инфраструктуры. Приоритетными являются инвестиционные вложения в промышленное производство, сельское хозяйство, в сферу туризма и отдыха. </a:t>
            </a:r>
          </a:p>
          <a:p>
            <a:pPr indent="452438" algn="just"/>
            <a:r>
              <a:rPr lang="ru-RU" sz="1500" b="1" i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Администрация </a:t>
            </a:r>
            <a:r>
              <a:rPr lang="ru-RU" sz="1500" b="1" i="1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Инсарского</a:t>
            </a:r>
            <a:r>
              <a:rPr lang="ru-RU" sz="1500" b="1" i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муниципального района гарантирует потенциальным инвесторам создание оптимальных условий для успешного ведения бизнеса: оперативное решение вопросов, прозрачность процессов, открытый диалог. Мы заинтересованы в том, чтобы Ваш бизнес был эффективным, стабильным и безопасным, налоги поступали в местный бюджет, развивалась экономика района, и улучшалось качество жизни его жителей. </a:t>
            </a:r>
          </a:p>
          <a:p>
            <a:pPr indent="452438" algn="just"/>
            <a:r>
              <a:rPr lang="ru-RU" sz="1500" b="1" i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Приглашаем Вас к долгосрочному и взаимовыгодному сотрудничеству. Убежден, что Инсарский район откроет новые горизонты для развития Вашего бизнеса.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00496" y="5857892"/>
            <a:ext cx="4857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С уважением, </a:t>
            </a:r>
          </a:p>
          <a:p>
            <a:pPr algn="r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глава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Инсарского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муниципального района </a:t>
            </a:r>
          </a:p>
          <a:p>
            <a:pPr algn="r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Х.Ш. ЯКУББАЕВ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F46DF2-EB89-ABD7-F45C-B287A0B990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2" t="6859" r="38820" b="17749"/>
          <a:stretch/>
        </p:blipFill>
        <p:spPr>
          <a:xfrm>
            <a:off x="5977963" y="142851"/>
            <a:ext cx="2211636" cy="2126716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072198" cy="78577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ИНВЕСТИЦИОННЫЕ ПЛОЩАДКИ:</a:t>
            </a:r>
          </a:p>
        </p:txBody>
      </p:sp>
      <p:sp>
        <p:nvSpPr>
          <p:cNvPr id="3" name="Выноска 1 (граница и черта) 2"/>
          <p:cNvSpPr/>
          <p:nvPr/>
        </p:nvSpPr>
        <p:spPr>
          <a:xfrm>
            <a:off x="4857752" y="857232"/>
            <a:ext cx="4071966" cy="4714908"/>
          </a:xfrm>
          <a:prstGeom prst="accentBorderCallout1">
            <a:avLst>
              <a:gd name="adj1" fmla="val 18333"/>
              <a:gd name="adj2" fmla="val -3791"/>
              <a:gd name="adj3" fmla="val 18288"/>
              <a:gd name="adj4" fmla="val -376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929190" y="995479"/>
            <a:ext cx="400052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9B1532"/>
                </a:solidFill>
              </a:rPr>
              <a:t>АДРЕС:</a:t>
            </a:r>
            <a:r>
              <a:rPr lang="ru-RU" sz="2000" dirty="0"/>
              <a:t> Республика Мордовия, Инсарский район,</a:t>
            </a:r>
          </a:p>
          <a:p>
            <a:r>
              <a:rPr lang="ru-RU" sz="2000" dirty="0"/>
              <a:t>г. Инсар, ул. Мира, уч. №1 «д» </a:t>
            </a:r>
          </a:p>
          <a:p>
            <a:endParaRPr lang="ru-RU" sz="1600" dirty="0"/>
          </a:p>
          <a:p>
            <a:r>
              <a:rPr lang="ru-RU" sz="2000" b="1" dirty="0">
                <a:solidFill>
                  <a:srgbClr val="9B1532"/>
                </a:solidFill>
              </a:rPr>
              <a:t>КАДАСТРОВЫЙ НОМЕР: </a:t>
            </a:r>
            <a:r>
              <a:rPr lang="ru-RU" sz="2000" dirty="0"/>
              <a:t>13:09:0117010:256</a:t>
            </a:r>
          </a:p>
          <a:p>
            <a:endParaRPr lang="ru-RU" sz="1600" dirty="0"/>
          </a:p>
          <a:p>
            <a:r>
              <a:rPr lang="ru-RU" sz="2000" b="1" dirty="0">
                <a:solidFill>
                  <a:srgbClr val="9B1532"/>
                </a:solidFill>
              </a:rPr>
              <a:t>КАТЕГОРИЯ ЗЕМЕЛЬ:</a:t>
            </a:r>
            <a:r>
              <a:rPr lang="ru-RU" sz="2000" b="1" dirty="0"/>
              <a:t> </a:t>
            </a:r>
            <a:r>
              <a:rPr lang="ru-RU" sz="2000" dirty="0"/>
              <a:t>Земли населенных пунктов</a:t>
            </a:r>
          </a:p>
          <a:p>
            <a:endParaRPr lang="ru-RU" sz="1600" dirty="0"/>
          </a:p>
          <a:p>
            <a:r>
              <a:rPr lang="ru-RU" sz="2000" b="1" dirty="0">
                <a:solidFill>
                  <a:srgbClr val="9B1532"/>
                </a:solidFill>
              </a:rPr>
              <a:t>РАЗРЕШЕННОЕ ИСПОЛЬЗОВАНИЕ:</a:t>
            </a:r>
            <a:r>
              <a:rPr lang="ru-RU" sz="2000" dirty="0">
                <a:solidFill>
                  <a:srgbClr val="9B1532"/>
                </a:solidFill>
              </a:rPr>
              <a:t> </a:t>
            </a:r>
            <a:r>
              <a:rPr lang="ru-RU" sz="2000" dirty="0"/>
              <a:t>Добыча полезных ископаемых</a:t>
            </a:r>
          </a:p>
          <a:p>
            <a:endParaRPr lang="ru-RU" sz="1600" dirty="0"/>
          </a:p>
          <a:p>
            <a:r>
              <a:rPr lang="ru-RU" sz="2000" b="1" dirty="0">
                <a:solidFill>
                  <a:srgbClr val="9B1532"/>
                </a:solidFill>
              </a:rPr>
              <a:t>ФОРМА СОБСТВЕННОСТИ: </a:t>
            </a:r>
            <a:r>
              <a:rPr lang="ru-RU" sz="2000" dirty="0"/>
              <a:t>Муниципальная</a:t>
            </a:r>
          </a:p>
        </p:txBody>
      </p:sp>
      <p:pic>
        <p:nvPicPr>
          <p:cNvPr id="27650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943" y="3996316"/>
            <a:ext cx="4520057" cy="27188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5" name="Группа 4"/>
          <p:cNvGrpSpPr/>
          <p:nvPr/>
        </p:nvGrpSpPr>
        <p:grpSpPr>
          <a:xfrm>
            <a:off x="2857488" y="5643578"/>
            <a:ext cx="6072230" cy="1000132"/>
            <a:chOff x="2071670" y="5643578"/>
            <a:chExt cx="6825341" cy="911861"/>
          </a:xfrm>
        </p:grpSpPr>
        <p:cxnSp>
          <p:nvCxnSpPr>
            <p:cNvPr id="6" name="Соединительная линия уступом 5"/>
            <p:cNvCxnSpPr/>
            <p:nvPr/>
          </p:nvCxnSpPr>
          <p:spPr>
            <a:xfrm>
              <a:off x="2071670" y="5643578"/>
              <a:ext cx="5286412" cy="785818"/>
            </a:xfrm>
            <a:prstGeom prst="bentConnector3">
              <a:avLst>
                <a:gd name="adj1" fmla="val 46915"/>
              </a:avLst>
            </a:prstGeom>
            <a:ln>
              <a:prstDash val="dash"/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7" name="Овал 6"/>
            <p:cNvSpPr/>
            <p:nvPr/>
          </p:nvSpPr>
          <p:spPr>
            <a:xfrm>
              <a:off x="7468251" y="5769645"/>
              <a:ext cx="1428760" cy="785794"/>
            </a:xfrm>
            <a:prstGeom prst="ellipse">
              <a:avLst/>
            </a:prstGeom>
            <a:ln w="381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8,3 га</a:t>
              </a:r>
            </a:p>
          </p:txBody>
        </p:sp>
      </p:grp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57232"/>
            <a:ext cx="4572000" cy="3030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Выноска 1 (граница и черта) 15"/>
          <p:cNvSpPr/>
          <p:nvPr/>
        </p:nvSpPr>
        <p:spPr>
          <a:xfrm>
            <a:off x="4929190" y="785793"/>
            <a:ext cx="4071966" cy="5643599"/>
          </a:xfrm>
          <a:prstGeom prst="accentBorderCallout1">
            <a:avLst>
              <a:gd name="adj1" fmla="val 18333"/>
              <a:gd name="adj2" fmla="val -3791"/>
              <a:gd name="adj3" fmla="val 18288"/>
              <a:gd name="adj4" fmla="val -376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072198" cy="78577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ИНВЕСТИЦИОННЫЕ ПЛОЩАДКИ: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29190" y="856357"/>
            <a:ext cx="4000528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9B1532"/>
                </a:solidFill>
              </a:rPr>
              <a:t>АДРЕС:</a:t>
            </a:r>
            <a:r>
              <a:rPr lang="ru-RU" sz="2000" dirty="0"/>
              <a:t> Республика Мордовия, Инсарский район, </a:t>
            </a:r>
          </a:p>
          <a:p>
            <a:r>
              <a:rPr lang="ru-RU" sz="2000" dirty="0"/>
              <a:t>г. Инсар, ул. Транспортная, 1Б/3</a:t>
            </a:r>
          </a:p>
          <a:p>
            <a:endParaRPr lang="ru-RU" sz="1000" dirty="0"/>
          </a:p>
          <a:p>
            <a:r>
              <a:rPr lang="ru-RU" sz="2000" b="1" dirty="0">
                <a:solidFill>
                  <a:srgbClr val="9B1532"/>
                </a:solidFill>
              </a:rPr>
              <a:t>КАДАСТРОВЫЙ НОМЕР: </a:t>
            </a:r>
            <a:r>
              <a:rPr lang="ru-RU" sz="2000" dirty="0"/>
              <a:t>13:09:0117024:621</a:t>
            </a:r>
          </a:p>
          <a:p>
            <a:endParaRPr lang="ru-RU" sz="1000" dirty="0"/>
          </a:p>
          <a:p>
            <a:r>
              <a:rPr lang="ru-RU" sz="2000" b="1" dirty="0">
                <a:solidFill>
                  <a:srgbClr val="9B1532"/>
                </a:solidFill>
              </a:rPr>
              <a:t>КАТЕГОРИЯ ЗЕМЕЛЬ:</a:t>
            </a:r>
            <a:r>
              <a:rPr lang="ru-RU" sz="2000" b="1" dirty="0"/>
              <a:t> </a:t>
            </a:r>
            <a:r>
              <a:rPr lang="ru-RU" sz="2000" dirty="0"/>
              <a:t>Земли населенных пунктов</a:t>
            </a:r>
          </a:p>
          <a:p>
            <a:endParaRPr lang="ru-RU" sz="1000" dirty="0"/>
          </a:p>
          <a:p>
            <a:r>
              <a:rPr lang="ru-RU" sz="2000" b="1" dirty="0">
                <a:solidFill>
                  <a:srgbClr val="9B1532"/>
                </a:solidFill>
              </a:rPr>
              <a:t>РАЗРЕШЕННОЕ ИСПОЛЬЗОВАНИЕ:</a:t>
            </a:r>
            <a:r>
              <a:rPr lang="ru-RU" sz="2000" dirty="0">
                <a:solidFill>
                  <a:srgbClr val="9B1532"/>
                </a:solidFill>
              </a:rPr>
              <a:t> </a:t>
            </a:r>
            <a:r>
              <a:rPr lang="ru-RU" sz="2000" dirty="0"/>
              <a:t>Производственные предприятия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Ⅳ</a:t>
            </a:r>
            <a:r>
              <a:rPr lang="ru-RU" sz="2000" dirty="0"/>
              <a:t> класса опасности различного профиля, промышленные объекты и производства по обработке пищевых продуктов  и вкусовых веществ</a:t>
            </a:r>
          </a:p>
          <a:p>
            <a:endParaRPr lang="ru-RU" sz="1000" dirty="0"/>
          </a:p>
          <a:p>
            <a:r>
              <a:rPr lang="ru-RU" sz="2000" b="1" dirty="0">
                <a:solidFill>
                  <a:srgbClr val="9B1532"/>
                </a:solidFill>
              </a:rPr>
              <a:t>ФОРМА СОБСТВЕННОСТИ: </a:t>
            </a:r>
            <a:r>
              <a:rPr lang="ru-RU" sz="2000" b="1" dirty="0"/>
              <a:t> </a:t>
            </a:r>
            <a:r>
              <a:rPr lang="ru-RU" sz="2000" dirty="0"/>
              <a:t>Муниципальная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625" y="884112"/>
            <a:ext cx="4572000" cy="2695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B8A6420-3A6B-49AF-3B99-7EECBB522D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3696571"/>
            <a:ext cx="3642240" cy="2732825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grpSp>
        <p:nvGrpSpPr>
          <p:cNvPr id="42" name="Группа 41"/>
          <p:cNvGrpSpPr/>
          <p:nvPr/>
        </p:nvGrpSpPr>
        <p:grpSpPr>
          <a:xfrm>
            <a:off x="2321154" y="5287495"/>
            <a:ext cx="6692285" cy="1534794"/>
            <a:chOff x="2321154" y="5287495"/>
            <a:chExt cx="6692285" cy="1534794"/>
          </a:xfrm>
        </p:grpSpPr>
        <p:sp>
          <p:nvSpPr>
            <p:cNvPr id="32" name="Овал 31"/>
            <p:cNvSpPr/>
            <p:nvPr/>
          </p:nvSpPr>
          <p:spPr>
            <a:xfrm>
              <a:off x="7584679" y="6036495"/>
              <a:ext cx="1428760" cy="785794"/>
            </a:xfrm>
            <a:prstGeom prst="ellipse">
              <a:avLst/>
            </a:prstGeom>
            <a:ln w="381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600" b="1" dirty="0"/>
                <a:t>3,9 га</a:t>
              </a:r>
            </a:p>
          </p:txBody>
        </p:sp>
        <p:cxnSp>
          <p:nvCxnSpPr>
            <p:cNvPr id="31" name="Соединительная линия уступом 30"/>
            <p:cNvCxnSpPr>
              <a:cxnSpLocks/>
            </p:cNvCxnSpPr>
            <p:nvPr/>
          </p:nvCxnSpPr>
          <p:spPr>
            <a:xfrm>
              <a:off x="2321154" y="5287495"/>
              <a:ext cx="5263525" cy="1258495"/>
            </a:xfrm>
            <a:prstGeom prst="bentConnector3">
              <a:avLst>
                <a:gd name="adj1" fmla="val 40217"/>
              </a:avLst>
            </a:prstGeom>
            <a:ln>
              <a:prstDash val="dash"/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072198" cy="78577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ИНВЕСТИЦИОННЫЕ ПЛОЩАДКИ:</a:t>
            </a:r>
          </a:p>
        </p:txBody>
      </p:sp>
      <p:sp>
        <p:nvSpPr>
          <p:cNvPr id="3" name="Выноска 1 (граница и черта) 2"/>
          <p:cNvSpPr/>
          <p:nvPr/>
        </p:nvSpPr>
        <p:spPr>
          <a:xfrm>
            <a:off x="4857752" y="928670"/>
            <a:ext cx="4071966" cy="4929222"/>
          </a:xfrm>
          <a:prstGeom prst="accentBorderCallout1">
            <a:avLst>
              <a:gd name="adj1" fmla="val 18333"/>
              <a:gd name="adj2" fmla="val -3791"/>
              <a:gd name="adj3" fmla="val 18288"/>
              <a:gd name="adj4" fmla="val -376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929190" y="1000108"/>
            <a:ext cx="392909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9B1532"/>
                </a:solidFill>
              </a:rPr>
              <a:t>АДРЕС: </a:t>
            </a:r>
            <a:r>
              <a:rPr lang="ru-RU" sz="2000" dirty="0"/>
              <a:t>Республика Мордовия, </a:t>
            </a:r>
          </a:p>
          <a:p>
            <a:r>
              <a:rPr lang="ru-RU" sz="2000" dirty="0"/>
              <a:t>г. Инсар, ул. Московская, </a:t>
            </a:r>
          </a:p>
          <a:p>
            <a:r>
              <a:rPr lang="ru-RU" sz="2000" dirty="0"/>
              <a:t>д. 97</a:t>
            </a:r>
          </a:p>
          <a:p>
            <a:endParaRPr lang="ru-RU" sz="1600" dirty="0"/>
          </a:p>
          <a:p>
            <a:r>
              <a:rPr lang="ru-RU" sz="2000" b="1" dirty="0">
                <a:solidFill>
                  <a:srgbClr val="9B1532"/>
                </a:solidFill>
              </a:rPr>
              <a:t>КАДАСТРОВЫЙ НОМЕР:</a:t>
            </a:r>
          </a:p>
          <a:p>
            <a:r>
              <a:rPr lang="ru-RU" sz="2000" dirty="0"/>
              <a:t>13:09:0117009:388</a:t>
            </a:r>
          </a:p>
          <a:p>
            <a:endParaRPr lang="ru-RU" sz="1600" dirty="0"/>
          </a:p>
          <a:p>
            <a:r>
              <a:rPr lang="ru-RU" sz="2000" b="1" dirty="0">
                <a:solidFill>
                  <a:srgbClr val="9B1532"/>
                </a:solidFill>
              </a:rPr>
              <a:t>КАТЕГОРИЯ ЗЕМЕЛЬ:</a:t>
            </a:r>
            <a:r>
              <a:rPr lang="ru-RU" sz="2000" b="1" dirty="0"/>
              <a:t> </a:t>
            </a:r>
            <a:r>
              <a:rPr lang="ru-RU" sz="2000" dirty="0"/>
              <a:t>Земли населенных пунктов</a:t>
            </a:r>
          </a:p>
          <a:p>
            <a:endParaRPr lang="ru-RU" sz="1600" dirty="0"/>
          </a:p>
          <a:p>
            <a:r>
              <a:rPr lang="ru-RU" sz="2000" b="1" dirty="0">
                <a:solidFill>
                  <a:srgbClr val="9B1532"/>
                </a:solidFill>
              </a:rPr>
              <a:t>РАЗРЕШЕННОЕ ИСПОЛЬЗОВАНИЕ:</a:t>
            </a:r>
            <a:r>
              <a:rPr lang="ru-RU" sz="2000" dirty="0">
                <a:solidFill>
                  <a:srgbClr val="9B1532"/>
                </a:solidFill>
              </a:rPr>
              <a:t> </a:t>
            </a:r>
            <a:r>
              <a:rPr lang="ru-RU" sz="2000" dirty="0"/>
              <a:t>Для размещения и эксплуатации административного здания  </a:t>
            </a:r>
          </a:p>
          <a:p>
            <a:endParaRPr lang="ru-RU" sz="1600" dirty="0"/>
          </a:p>
          <a:p>
            <a:r>
              <a:rPr lang="ru-RU" sz="2000" b="1" dirty="0">
                <a:solidFill>
                  <a:srgbClr val="9B1532"/>
                </a:solidFill>
              </a:rPr>
              <a:t>ФОРМА СОБСТВЕННОСТИ: </a:t>
            </a:r>
            <a:r>
              <a:rPr lang="ru-RU" sz="2000" b="1" dirty="0"/>
              <a:t> </a:t>
            </a:r>
            <a:r>
              <a:rPr lang="ru-RU" sz="2000" dirty="0"/>
              <a:t>Муниципальная</a:t>
            </a:r>
          </a:p>
        </p:txBody>
      </p:sp>
      <p:sp>
        <p:nvSpPr>
          <p:cNvPr id="15" name="Овал 14"/>
          <p:cNvSpPr/>
          <p:nvPr/>
        </p:nvSpPr>
        <p:spPr>
          <a:xfrm>
            <a:off x="7092280" y="6000792"/>
            <a:ext cx="1908876" cy="714332"/>
          </a:xfrm>
          <a:prstGeom prst="ellipse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232,5 м2</a:t>
            </a:r>
            <a:endParaRPr lang="ru-RU" sz="2000" b="1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0FAA2C5-CD26-8C8B-8ED6-C7907B0D95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86"/>
          <a:stretch/>
        </p:blipFill>
        <p:spPr bwMode="auto">
          <a:xfrm>
            <a:off x="107504" y="785769"/>
            <a:ext cx="4445666" cy="2842217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8C9F005-DEBA-B9DF-C331-FCD3309F5F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26" y="3861048"/>
            <a:ext cx="3638208" cy="2728279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cxnSp>
        <p:nvCxnSpPr>
          <p:cNvPr id="7" name="Shape 7"/>
          <p:cNvCxnSpPr>
            <a:cxnSpLocks/>
            <a:endCxn id="15" idx="2"/>
          </p:cNvCxnSpPr>
          <p:nvPr/>
        </p:nvCxnSpPr>
        <p:spPr>
          <a:xfrm>
            <a:off x="2172737" y="5450449"/>
            <a:ext cx="4919543" cy="907509"/>
          </a:xfrm>
          <a:prstGeom prst="bentConnector3">
            <a:avLst>
              <a:gd name="adj1" fmla="val 42240"/>
            </a:avLst>
          </a:prstGeom>
          <a:ln>
            <a:prstDash val="dash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63988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072198" cy="78577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ИНВЕСТИЦИОННЫЕ ПЛОЩАДКИ:</a:t>
            </a:r>
          </a:p>
        </p:txBody>
      </p:sp>
      <p:sp>
        <p:nvSpPr>
          <p:cNvPr id="3" name="Выноска 1 (граница и черта) 2"/>
          <p:cNvSpPr/>
          <p:nvPr/>
        </p:nvSpPr>
        <p:spPr>
          <a:xfrm>
            <a:off x="4857752" y="928670"/>
            <a:ext cx="4071966" cy="4929222"/>
          </a:xfrm>
          <a:prstGeom prst="accentBorderCallout1">
            <a:avLst>
              <a:gd name="adj1" fmla="val 18333"/>
              <a:gd name="adj2" fmla="val -3791"/>
              <a:gd name="adj3" fmla="val 18288"/>
              <a:gd name="adj4" fmla="val -376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929190" y="1000108"/>
            <a:ext cx="392909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9B1532"/>
                </a:solidFill>
              </a:rPr>
              <a:t>АДРЕС: </a:t>
            </a:r>
            <a:r>
              <a:rPr lang="ru-RU" sz="2000" dirty="0"/>
              <a:t>Республика Мордовия, </a:t>
            </a:r>
          </a:p>
          <a:p>
            <a:r>
              <a:rPr lang="ru-RU" sz="2000" dirty="0"/>
              <a:t>г. Инсар, ул. Коммунистическая, </a:t>
            </a:r>
          </a:p>
          <a:p>
            <a:r>
              <a:rPr lang="ru-RU" sz="2000" dirty="0"/>
              <a:t>д. 26</a:t>
            </a:r>
          </a:p>
          <a:p>
            <a:endParaRPr lang="ru-RU" sz="2000" dirty="0"/>
          </a:p>
          <a:p>
            <a:r>
              <a:rPr lang="ru-RU" sz="2000" b="1" dirty="0">
                <a:solidFill>
                  <a:srgbClr val="9B1532"/>
                </a:solidFill>
              </a:rPr>
              <a:t>КАДАСТРОВЫЙ НОМЕР:</a:t>
            </a:r>
          </a:p>
          <a:p>
            <a:r>
              <a:rPr lang="ru-RU" sz="2000" dirty="0"/>
              <a:t>13:09:0117011:319</a:t>
            </a:r>
          </a:p>
          <a:p>
            <a:endParaRPr lang="ru-RU" sz="2000" dirty="0"/>
          </a:p>
          <a:p>
            <a:r>
              <a:rPr lang="ru-RU" sz="2000" b="1" dirty="0">
                <a:solidFill>
                  <a:srgbClr val="9B1532"/>
                </a:solidFill>
              </a:rPr>
              <a:t>КАТЕГОРИЯ ЗЕМЕЛЬ:</a:t>
            </a:r>
            <a:r>
              <a:rPr lang="ru-RU" sz="2000" b="1" dirty="0"/>
              <a:t> </a:t>
            </a:r>
            <a:r>
              <a:rPr lang="ru-RU" sz="2000" dirty="0"/>
              <a:t>Земли населенных пунктов</a:t>
            </a:r>
          </a:p>
          <a:p>
            <a:endParaRPr lang="ru-RU" sz="2000" dirty="0"/>
          </a:p>
          <a:p>
            <a:r>
              <a:rPr lang="ru-RU" sz="2000" b="1" dirty="0">
                <a:solidFill>
                  <a:srgbClr val="9B1532"/>
                </a:solidFill>
              </a:rPr>
              <a:t>РАЗРЕШЕННОЕ ИСПОЛЬЗОВАНИЕ:</a:t>
            </a:r>
            <a:r>
              <a:rPr lang="ru-RU" sz="2000" dirty="0">
                <a:solidFill>
                  <a:srgbClr val="9B1532"/>
                </a:solidFill>
              </a:rPr>
              <a:t>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Для размещения здания </a:t>
            </a:r>
            <a:r>
              <a:rPr lang="ru-RU" sz="2000" dirty="0"/>
              <a:t> </a:t>
            </a:r>
          </a:p>
          <a:p>
            <a:endParaRPr lang="ru-RU" sz="2000" dirty="0"/>
          </a:p>
          <a:p>
            <a:r>
              <a:rPr lang="ru-RU" sz="2000" b="1" dirty="0">
                <a:solidFill>
                  <a:srgbClr val="9B1532"/>
                </a:solidFill>
              </a:rPr>
              <a:t>ФОРМА СОБСТВЕННОСТИ: </a:t>
            </a:r>
            <a:r>
              <a:rPr lang="ru-RU" sz="2000" b="1" dirty="0"/>
              <a:t> </a:t>
            </a:r>
            <a:r>
              <a:rPr lang="ru-RU" sz="2000" dirty="0"/>
              <a:t>Муниципальная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785794"/>
            <a:ext cx="4357718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Olga\Desktop\школа.bmp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857628"/>
            <a:ext cx="4429156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7" name="Shape 7"/>
          <p:cNvCxnSpPr>
            <a:cxnSpLocks/>
            <a:endCxn id="15" idx="2"/>
          </p:cNvCxnSpPr>
          <p:nvPr/>
        </p:nvCxnSpPr>
        <p:spPr>
          <a:xfrm>
            <a:off x="2714612" y="5715016"/>
            <a:ext cx="4305660" cy="607211"/>
          </a:xfrm>
          <a:prstGeom prst="bentConnector3">
            <a:avLst>
              <a:gd name="adj1" fmla="val 43814"/>
            </a:avLst>
          </a:prstGeom>
          <a:ln>
            <a:prstDash val="dash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7020272" y="5929330"/>
            <a:ext cx="1980884" cy="785794"/>
          </a:xfrm>
          <a:prstGeom prst="ellipse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1020,3</a:t>
            </a:r>
            <a:r>
              <a:rPr lang="ru-RU" sz="2000" b="1" dirty="0"/>
              <a:t> м2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072198" cy="78577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ИНВЕСТИЦИОННЫЕ ПЛОЩАДКИ:</a:t>
            </a:r>
          </a:p>
        </p:txBody>
      </p:sp>
      <p:sp>
        <p:nvSpPr>
          <p:cNvPr id="3" name="Выноска 1 (граница и черта) 2"/>
          <p:cNvSpPr/>
          <p:nvPr/>
        </p:nvSpPr>
        <p:spPr>
          <a:xfrm>
            <a:off x="4857752" y="928670"/>
            <a:ext cx="4071966" cy="4929222"/>
          </a:xfrm>
          <a:prstGeom prst="accentBorderCallout1">
            <a:avLst>
              <a:gd name="adj1" fmla="val 18333"/>
              <a:gd name="adj2" fmla="val -3791"/>
              <a:gd name="adj3" fmla="val 18288"/>
              <a:gd name="adj4" fmla="val -376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929190" y="928670"/>
            <a:ext cx="392909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b="1" dirty="0">
                <a:solidFill>
                  <a:srgbClr val="9B1532"/>
                </a:solidFill>
              </a:rPr>
              <a:t>АДРЕС: </a:t>
            </a:r>
            <a:r>
              <a:rPr lang="ru-RU" sz="1900" dirty="0"/>
              <a:t>Республика Мордовия, Инсарский район, </a:t>
            </a:r>
          </a:p>
          <a:p>
            <a:r>
              <a:rPr lang="ru-RU" sz="1900" dirty="0"/>
              <a:t>с. Языкова Пятина, ул. Гагарина, </a:t>
            </a:r>
          </a:p>
          <a:p>
            <a:r>
              <a:rPr lang="ru-RU" sz="1900" dirty="0"/>
              <a:t>д. 55</a:t>
            </a:r>
          </a:p>
          <a:p>
            <a:endParaRPr lang="ru-RU" sz="1900" dirty="0"/>
          </a:p>
          <a:p>
            <a:r>
              <a:rPr lang="ru-RU" sz="1900" b="1" dirty="0">
                <a:solidFill>
                  <a:srgbClr val="9B1532"/>
                </a:solidFill>
              </a:rPr>
              <a:t>КАДАСТРОВЫЙ НОМЕР: </a:t>
            </a:r>
            <a:r>
              <a:rPr lang="ru-RU" sz="1900" dirty="0"/>
              <a:t>13:09:0313002:246</a:t>
            </a:r>
          </a:p>
          <a:p>
            <a:endParaRPr lang="ru-RU" sz="1900" dirty="0"/>
          </a:p>
          <a:p>
            <a:r>
              <a:rPr lang="ru-RU" sz="1900" b="1" dirty="0">
                <a:solidFill>
                  <a:srgbClr val="9B1532"/>
                </a:solidFill>
              </a:rPr>
              <a:t>КАТЕГОРИЯ ЗЕМЕЛЬ:</a:t>
            </a:r>
            <a:r>
              <a:rPr lang="ru-RU" sz="1900" b="1" dirty="0"/>
              <a:t> </a:t>
            </a:r>
            <a:r>
              <a:rPr lang="ru-RU" sz="1900" dirty="0"/>
              <a:t>Земли населенных пунктов</a:t>
            </a:r>
          </a:p>
          <a:p>
            <a:endParaRPr lang="ru-RU" sz="1900" dirty="0"/>
          </a:p>
          <a:p>
            <a:r>
              <a:rPr lang="ru-RU" sz="1900" b="1" dirty="0">
                <a:solidFill>
                  <a:srgbClr val="9B1532"/>
                </a:solidFill>
              </a:rPr>
              <a:t>РАЗРЕШЕННОЕ ИСПОЛЬЗОВАНИЕ:</a:t>
            </a:r>
            <a:r>
              <a:rPr lang="ru-RU" sz="1900" dirty="0">
                <a:solidFill>
                  <a:srgbClr val="9B1532"/>
                </a:solidFill>
              </a:rPr>
              <a:t> </a:t>
            </a:r>
            <a:r>
              <a:rPr lang="ru-RU" sz="1900" dirty="0"/>
              <a:t>Для размещения здания школы </a:t>
            </a:r>
          </a:p>
          <a:p>
            <a:endParaRPr lang="ru-RU" sz="1900" dirty="0"/>
          </a:p>
          <a:p>
            <a:r>
              <a:rPr lang="ru-RU" sz="1800" b="1" dirty="0">
                <a:solidFill>
                  <a:srgbClr val="9B1532"/>
                </a:solidFill>
              </a:rPr>
              <a:t>ФОРМА СОБСТВЕННОСТИ: </a:t>
            </a:r>
            <a:r>
              <a:rPr lang="ru-RU" sz="1800" b="1" dirty="0"/>
              <a:t> </a:t>
            </a:r>
            <a:r>
              <a:rPr lang="ru-RU" sz="1800" dirty="0"/>
              <a:t>Муниципальная</a:t>
            </a:r>
          </a:p>
        </p:txBody>
      </p:sp>
      <p:pic>
        <p:nvPicPr>
          <p:cNvPr id="4098" name="Picture 2" descr="C:\Users\Olga\Desktop\CTOl9-GMNO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142984"/>
            <a:ext cx="4357718" cy="42148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8" name="Shape 7"/>
          <p:cNvCxnSpPr>
            <a:cxnSpLocks/>
          </p:cNvCxnSpPr>
          <p:nvPr/>
        </p:nvCxnSpPr>
        <p:spPr>
          <a:xfrm rot="16200000" flipH="1">
            <a:off x="4008767" y="3706481"/>
            <a:ext cx="964401" cy="4267091"/>
          </a:xfrm>
          <a:prstGeom prst="bentConnector2">
            <a:avLst/>
          </a:prstGeom>
          <a:ln>
            <a:prstDash val="dash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Овал 8"/>
          <p:cNvSpPr/>
          <p:nvPr/>
        </p:nvSpPr>
        <p:spPr>
          <a:xfrm>
            <a:off x="6660232" y="5929330"/>
            <a:ext cx="2126610" cy="785794"/>
          </a:xfrm>
          <a:prstGeom prst="ellipse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1373,9 м2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072198" cy="78577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ИНВЕСТИЦИОННЫЕ ПЛОЩАДКИ:</a:t>
            </a:r>
          </a:p>
        </p:txBody>
      </p:sp>
      <p:sp>
        <p:nvSpPr>
          <p:cNvPr id="3" name="Выноска 1 (граница и черта) 2"/>
          <p:cNvSpPr/>
          <p:nvPr/>
        </p:nvSpPr>
        <p:spPr>
          <a:xfrm>
            <a:off x="4857752" y="857232"/>
            <a:ext cx="4071966" cy="4857784"/>
          </a:xfrm>
          <a:prstGeom prst="accentBorderCallout1">
            <a:avLst>
              <a:gd name="adj1" fmla="val 18333"/>
              <a:gd name="adj2" fmla="val -3791"/>
              <a:gd name="adj3" fmla="val 18288"/>
              <a:gd name="adj4" fmla="val -376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857752" y="928670"/>
            <a:ext cx="392909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9B1532"/>
                </a:solidFill>
              </a:rPr>
              <a:t>АДРЕС: </a:t>
            </a:r>
            <a:r>
              <a:rPr lang="ru-RU" sz="2000" dirty="0"/>
              <a:t>Республика Мордовия, </a:t>
            </a:r>
          </a:p>
          <a:p>
            <a:r>
              <a:rPr lang="ru-RU" sz="2000" dirty="0"/>
              <a:t>с. </a:t>
            </a:r>
            <a:r>
              <a:rPr lang="ru-RU" sz="2000" dirty="0" err="1"/>
              <a:t>Казеевка</a:t>
            </a:r>
            <a:r>
              <a:rPr lang="ru-RU" sz="2000" dirty="0"/>
              <a:t>, ул. Новая </a:t>
            </a:r>
            <a:r>
              <a:rPr lang="ru-RU" sz="2000" dirty="0" err="1"/>
              <a:t>Казеевка</a:t>
            </a:r>
            <a:r>
              <a:rPr lang="ru-RU" sz="2000" dirty="0"/>
              <a:t>, </a:t>
            </a:r>
          </a:p>
          <a:p>
            <a:r>
              <a:rPr lang="ru-RU" sz="2000" dirty="0"/>
              <a:t>д. 55</a:t>
            </a:r>
          </a:p>
          <a:p>
            <a:endParaRPr lang="ru-RU" sz="2000" dirty="0"/>
          </a:p>
          <a:p>
            <a:r>
              <a:rPr lang="ru-RU" sz="2000" b="1" dirty="0">
                <a:solidFill>
                  <a:srgbClr val="9B1532"/>
                </a:solidFill>
              </a:rPr>
              <a:t>КАДАСТРОВЫЙ НОМЕР:</a:t>
            </a:r>
          </a:p>
          <a:p>
            <a:r>
              <a:rPr lang="ru-RU" sz="2000" dirty="0"/>
              <a:t>13:09:0216002:456</a:t>
            </a:r>
          </a:p>
          <a:p>
            <a:endParaRPr lang="ru-RU" sz="2000" dirty="0"/>
          </a:p>
          <a:p>
            <a:r>
              <a:rPr lang="ru-RU" sz="2000" b="1" dirty="0">
                <a:solidFill>
                  <a:srgbClr val="9B1532"/>
                </a:solidFill>
              </a:rPr>
              <a:t>КАТЕГОРИЯ ЗЕМЕЛЬ:</a:t>
            </a:r>
            <a:r>
              <a:rPr lang="ru-RU" sz="2000" b="1" dirty="0"/>
              <a:t> </a:t>
            </a:r>
            <a:r>
              <a:rPr lang="ru-RU" sz="2000" dirty="0"/>
              <a:t>Земли населенных пунктов</a:t>
            </a:r>
          </a:p>
          <a:p>
            <a:endParaRPr lang="ru-RU" sz="2000" dirty="0"/>
          </a:p>
          <a:p>
            <a:r>
              <a:rPr lang="ru-RU" sz="2000" b="1" dirty="0">
                <a:solidFill>
                  <a:srgbClr val="9B1532"/>
                </a:solidFill>
              </a:rPr>
              <a:t>РАЗРЕШЕННОЕ ИСПОЛЬЗОВАНИЕ:</a:t>
            </a:r>
            <a:r>
              <a:rPr lang="ru-RU" sz="2000" dirty="0">
                <a:solidFill>
                  <a:srgbClr val="9B1532"/>
                </a:solidFill>
              </a:rPr>
              <a:t> </a:t>
            </a:r>
            <a:r>
              <a:rPr lang="ru-RU" sz="2000" dirty="0"/>
              <a:t>Для размещения здания школы </a:t>
            </a:r>
          </a:p>
          <a:p>
            <a:endParaRPr lang="ru-RU" sz="2000" dirty="0"/>
          </a:p>
          <a:p>
            <a:r>
              <a:rPr lang="ru-RU" sz="2000" b="1" dirty="0">
                <a:solidFill>
                  <a:srgbClr val="9B1532"/>
                </a:solidFill>
              </a:rPr>
              <a:t>ПРАВООБЛАДАТЕЛЬ: </a:t>
            </a:r>
            <a:r>
              <a:rPr lang="ru-RU" sz="2000" b="1" dirty="0"/>
              <a:t> </a:t>
            </a:r>
            <a:r>
              <a:rPr lang="ru-RU" sz="2000" dirty="0"/>
              <a:t>Муниципальная собственность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1412776"/>
            <a:ext cx="4429155" cy="3357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6" name="Shape 7"/>
          <p:cNvCxnSpPr>
            <a:stCxn id="26626" idx="2"/>
          </p:cNvCxnSpPr>
          <p:nvPr/>
        </p:nvCxnSpPr>
        <p:spPr>
          <a:xfrm rot="16200000" flipH="1">
            <a:off x="4250531" y="2877254"/>
            <a:ext cx="1428760" cy="5214976"/>
          </a:xfrm>
          <a:prstGeom prst="bentConnector2">
            <a:avLst/>
          </a:prstGeom>
          <a:ln>
            <a:prstDash val="dash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>
          <a:xfrm>
            <a:off x="7643834" y="5857892"/>
            <a:ext cx="1214446" cy="785794"/>
          </a:xfrm>
          <a:prstGeom prst="ellipse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2 га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072198" cy="78577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ИНВЕСТИЦИОННЫЕ ПЛОЩАДКИ:</a:t>
            </a:r>
          </a:p>
        </p:txBody>
      </p:sp>
      <p:sp>
        <p:nvSpPr>
          <p:cNvPr id="3" name="Выноска 1 (граница и черта) 2"/>
          <p:cNvSpPr/>
          <p:nvPr/>
        </p:nvSpPr>
        <p:spPr>
          <a:xfrm>
            <a:off x="4857752" y="928670"/>
            <a:ext cx="4071966" cy="4929222"/>
          </a:xfrm>
          <a:prstGeom prst="accentBorderCallout1">
            <a:avLst>
              <a:gd name="adj1" fmla="val 18333"/>
              <a:gd name="adj2" fmla="val -3791"/>
              <a:gd name="adj3" fmla="val 18288"/>
              <a:gd name="adj4" fmla="val -376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929190" y="1000108"/>
            <a:ext cx="392909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b="1" dirty="0">
                <a:solidFill>
                  <a:srgbClr val="9B1532"/>
                </a:solidFill>
              </a:rPr>
              <a:t>АДРЕС: </a:t>
            </a:r>
            <a:r>
              <a:rPr lang="ru-RU" sz="1900" dirty="0"/>
              <a:t>Республика Мордовия, Инсарский район, </a:t>
            </a:r>
          </a:p>
          <a:p>
            <a:r>
              <a:rPr lang="ru-RU" sz="1900" dirty="0"/>
              <a:t>с. </a:t>
            </a:r>
            <a:r>
              <a:rPr lang="ru-RU" sz="1900" dirty="0" err="1"/>
              <a:t>Челмодеевский</a:t>
            </a:r>
            <a:r>
              <a:rPr lang="ru-RU" sz="1900" dirty="0"/>
              <a:t> Майдан,</a:t>
            </a:r>
          </a:p>
          <a:p>
            <a:r>
              <a:rPr lang="ru-RU" sz="1900" dirty="0"/>
              <a:t> ул. Центральная, д. 30</a:t>
            </a:r>
          </a:p>
          <a:p>
            <a:endParaRPr lang="ru-RU" sz="1900" dirty="0"/>
          </a:p>
          <a:p>
            <a:r>
              <a:rPr lang="ru-RU" sz="1900" b="1" dirty="0">
                <a:solidFill>
                  <a:srgbClr val="9B1532"/>
                </a:solidFill>
              </a:rPr>
              <a:t>КАДАСТРОВЫЙ НОМЕР:</a:t>
            </a:r>
          </a:p>
          <a:p>
            <a:r>
              <a:rPr lang="ru-RU" sz="1900" dirty="0"/>
              <a:t>13:09:0311002:575</a:t>
            </a:r>
          </a:p>
          <a:p>
            <a:endParaRPr lang="ru-RU" sz="1900" dirty="0"/>
          </a:p>
          <a:p>
            <a:r>
              <a:rPr lang="ru-RU" sz="1900" b="1" dirty="0">
                <a:solidFill>
                  <a:srgbClr val="9B1532"/>
                </a:solidFill>
              </a:rPr>
              <a:t>КАТЕГОРИЯ ЗЕМЕЛЬ:</a:t>
            </a:r>
            <a:r>
              <a:rPr lang="ru-RU" sz="1900" b="1" dirty="0"/>
              <a:t> </a:t>
            </a:r>
            <a:r>
              <a:rPr lang="ru-RU" sz="1900" dirty="0"/>
              <a:t>Земли населенных пунктов</a:t>
            </a:r>
          </a:p>
          <a:p>
            <a:endParaRPr lang="ru-RU" sz="1900" dirty="0"/>
          </a:p>
          <a:p>
            <a:r>
              <a:rPr lang="ru-RU" sz="1900" b="1" dirty="0">
                <a:solidFill>
                  <a:srgbClr val="9B1532"/>
                </a:solidFill>
              </a:rPr>
              <a:t>РАЗРЕШЕННОЕ ИСПОЛЬЗОВАНИЕ:</a:t>
            </a:r>
            <a:r>
              <a:rPr lang="ru-RU" sz="1900" dirty="0">
                <a:solidFill>
                  <a:srgbClr val="9B1532"/>
                </a:solidFill>
              </a:rPr>
              <a:t> </a:t>
            </a:r>
            <a:r>
              <a:rPr lang="ru-RU" sz="1900" dirty="0">
                <a:solidFill>
                  <a:schemeClr val="tx2">
                    <a:lumMod val="50000"/>
                  </a:schemeClr>
                </a:solidFill>
              </a:rPr>
              <a:t>Для размещения здания школы</a:t>
            </a:r>
            <a:r>
              <a:rPr lang="ru-RU" sz="1900" dirty="0"/>
              <a:t> </a:t>
            </a:r>
          </a:p>
          <a:p>
            <a:endParaRPr lang="ru-RU" sz="1900" dirty="0"/>
          </a:p>
          <a:p>
            <a:r>
              <a:rPr lang="ru-RU" sz="1800" b="1" dirty="0">
                <a:solidFill>
                  <a:srgbClr val="9B1532"/>
                </a:solidFill>
              </a:rPr>
              <a:t>ФОРМА СОБСТВЕННОСТИ: </a:t>
            </a:r>
            <a:r>
              <a:rPr lang="ru-RU" sz="1800" b="1" dirty="0"/>
              <a:t> </a:t>
            </a:r>
            <a:r>
              <a:rPr lang="ru-RU" sz="1800" dirty="0"/>
              <a:t>Муниципальная</a:t>
            </a:r>
          </a:p>
        </p:txBody>
      </p:sp>
      <p:cxnSp>
        <p:nvCxnSpPr>
          <p:cNvPr id="7" name="Shape 7"/>
          <p:cNvCxnSpPr>
            <a:cxnSpLocks/>
            <a:stCxn id="28674" idx="2"/>
            <a:endCxn id="15" idx="2"/>
          </p:cNvCxnSpPr>
          <p:nvPr/>
        </p:nvCxnSpPr>
        <p:spPr>
          <a:xfrm rot="16200000" flipH="1">
            <a:off x="4064626" y="3150556"/>
            <a:ext cx="1464467" cy="4878874"/>
          </a:xfrm>
          <a:prstGeom prst="bentConnector2">
            <a:avLst/>
          </a:prstGeom>
          <a:ln>
            <a:prstDash val="dash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7236296" y="5929330"/>
            <a:ext cx="1764860" cy="785794"/>
          </a:xfrm>
          <a:prstGeom prst="ellipse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511,2</a:t>
            </a:r>
            <a:r>
              <a:rPr lang="ru-RU" sz="2000" b="1" dirty="0"/>
              <a:t> м2</a:t>
            </a:r>
          </a:p>
        </p:txBody>
      </p:sp>
      <p:pic>
        <p:nvPicPr>
          <p:cNvPr id="28674" name="Picture 2" descr="D:\Экономическое управление\2021\ИСХОДЯЩАЯ корреспонденция\Инвест площадки\Инсарский р-н ЧелМайдан школа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714488"/>
            <a:ext cx="4429156" cy="3143272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072198" cy="78577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ИНВЕСТИЦИОННЫЕ ПЛОЩАДКИ:</a:t>
            </a:r>
          </a:p>
        </p:txBody>
      </p:sp>
      <p:sp>
        <p:nvSpPr>
          <p:cNvPr id="3" name="Выноска 1 (граница и черта) 2"/>
          <p:cNvSpPr/>
          <p:nvPr/>
        </p:nvSpPr>
        <p:spPr>
          <a:xfrm>
            <a:off x="4857752" y="928670"/>
            <a:ext cx="4071966" cy="4929222"/>
          </a:xfrm>
          <a:prstGeom prst="accentBorderCallout1">
            <a:avLst>
              <a:gd name="adj1" fmla="val 18333"/>
              <a:gd name="adj2" fmla="val -3791"/>
              <a:gd name="adj3" fmla="val 18288"/>
              <a:gd name="adj4" fmla="val -376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929190" y="1000108"/>
            <a:ext cx="3929090" cy="4878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b="1" dirty="0">
                <a:solidFill>
                  <a:srgbClr val="9B1532"/>
                </a:solidFill>
              </a:rPr>
              <a:t>АДРЕС: </a:t>
            </a:r>
            <a:r>
              <a:rPr lang="ru-RU" sz="1900" dirty="0"/>
              <a:t>Республика Мордовия, Инсарский район, </a:t>
            </a:r>
          </a:p>
          <a:p>
            <a:r>
              <a:rPr lang="ru-RU" sz="1900" dirty="0"/>
              <a:t>с. Старые </a:t>
            </a:r>
            <a:r>
              <a:rPr lang="ru-RU" sz="1900" dirty="0" err="1"/>
              <a:t>Верхиссы</a:t>
            </a:r>
            <a:r>
              <a:rPr lang="ru-RU" sz="1900" dirty="0"/>
              <a:t>, ул. Советская, д. 22</a:t>
            </a:r>
          </a:p>
          <a:p>
            <a:endParaRPr lang="ru-RU" sz="1600" dirty="0"/>
          </a:p>
          <a:p>
            <a:r>
              <a:rPr lang="ru-RU" sz="1900" b="1" dirty="0">
                <a:solidFill>
                  <a:srgbClr val="9B1532"/>
                </a:solidFill>
              </a:rPr>
              <a:t>КАДАСТРОВЫЙ НОМЕР:</a:t>
            </a:r>
          </a:p>
          <a:p>
            <a:r>
              <a:rPr lang="ru-RU" sz="1900" dirty="0"/>
              <a:t>13:09:0310003:168</a:t>
            </a:r>
          </a:p>
          <a:p>
            <a:endParaRPr lang="ru-RU" dirty="0"/>
          </a:p>
          <a:p>
            <a:r>
              <a:rPr lang="ru-RU" sz="1900" b="1" dirty="0">
                <a:solidFill>
                  <a:srgbClr val="9B1532"/>
                </a:solidFill>
              </a:rPr>
              <a:t>КАТЕГОРИЯ ЗЕМЕЛЬ:</a:t>
            </a:r>
            <a:r>
              <a:rPr lang="ru-RU" sz="1900" b="1" dirty="0"/>
              <a:t> </a:t>
            </a:r>
            <a:r>
              <a:rPr lang="ru-RU" sz="1900" dirty="0"/>
              <a:t>Земли населенных пунктов</a:t>
            </a:r>
          </a:p>
          <a:p>
            <a:endParaRPr lang="ru-RU" sz="1600" dirty="0"/>
          </a:p>
          <a:p>
            <a:r>
              <a:rPr lang="ru-RU" sz="1900" b="1" dirty="0">
                <a:solidFill>
                  <a:srgbClr val="9B1532"/>
                </a:solidFill>
              </a:rPr>
              <a:t>РАЗРЕШЕННОЕ ИСПОЛЬЗОВАНИЕ:</a:t>
            </a:r>
            <a:r>
              <a:rPr lang="ru-RU" sz="1900" dirty="0">
                <a:solidFill>
                  <a:srgbClr val="9B1532"/>
                </a:solidFill>
              </a:rPr>
              <a:t> </a:t>
            </a:r>
            <a:r>
              <a:rPr lang="ru-RU" sz="1900" dirty="0">
                <a:solidFill>
                  <a:schemeClr val="tx2">
                    <a:lumMod val="50000"/>
                  </a:schemeClr>
                </a:solidFill>
              </a:rPr>
              <a:t>Для размещения объектов образования</a:t>
            </a:r>
            <a:r>
              <a:rPr lang="ru-RU" sz="1900" dirty="0"/>
              <a:t> </a:t>
            </a:r>
          </a:p>
          <a:p>
            <a:endParaRPr lang="ru-RU" sz="1600" dirty="0"/>
          </a:p>
          <a:p>
            <a:r>
              <a:rPr lang="ru-RU" sz="1800" b="1" dirty="0">
                <a:solidFill>
                  <a:srgbClr val="9B1532"/>
                </a:solidFill>
              </a:rPr>
              <a:t>ФОРМА СОБСТВЕННОСТИ: </a:t>
            </a:r>
            <a:r>
              <a:rPr lang="ru-RU" sz="1800" b="1" dirty="0"/>
              <a:t> </a:t>
            </a:r>
            <a:r>
              <a:rPr lang="ru-RU" sz="1800" dirty="0"/>
              <a:t>Муниципальная</a:t>
            </a:r>
          </a:p>
        </p:txBody>
      </p:sp>
      <p:cxnSp>
        <p:nvCxnSpPr>
          <p:cNvPr id="7" name="Shape 7"/>
          <p:cNvCxnSpPr>
            <a:cxnSpLocks/>
            <a:stCxn id="5" idx="2"/>
            <a:endCxn id="15" idx="2"/>
          </p:cNvCxnSpPr>
          <p:nvPr/>
        </p:nvCxnSpPr>
        <p:spPr>
          <a:xfrm rot="16200000" flipH="1">
            <a:off x="3502443" y="2588373"/>
            <a:ext cx="2605195" cy="4862511"/>
          </a:xfrm>
          <a:prstGeom prst="bentConnector2">
            <a:avLst/>
          </a:prstGeom>
          <a:ln>
            <a:prstDash val="dash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7236296" y="5929330"/>
            <a:ext cx="1764860" cy="785794"/>
          </a:xfrm>
          <a:prstGeom prst="ellipse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1184</a:t>
            </a:r>
            <a:r>
              <a:rPr lang="ru-RU" sz="2000" b="1" dirty="0"/>
              <a:t> м2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8DD1C8A-2F30-B93E-A279-3F9C03AB2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928670"/>
            <a:ext cx="4176129" cy="2788362"/>
          </a:xfrm>
          <a:prstGeom prst="rect">
            <a:avLst/>
          </a:prstGeom>
          <a:noFill/>
          <a:ln>
            <a:noFill/>
          </a:ln>
          <a:effectLst>
            <a:softEdge rad="112522"/>
          </a:effectLst>
        </p:spPr>
      </p:pic>
    </p:spTree>
    <p:extLst>
      <p:ext uri="{BB962C8B-B14F-4D97-AF65-F5344CB8AC3E}">
        <p14:creationId xmlns:p14="http://schemas.microsoft.com/office/powerpoint/2010/main" val="6095751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28660" y="-142900"/>
            <a:ext cx="8229600" cy="928694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СВОБОДНАЯ ИНВЕСТИЦИОННАЯ НИША: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2844" y="654353"/>
            <a:ext cx="492915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Строительство кирпичного завода</a:t>
            </a:r>
            <a:endParaRPr lang="ru-RU" sz="2400" dirty="0"/>
          </a:p>
          <a:p>
            <a:pPr algn="ctr"/>
            <a:r>
              <a:rPr lang="ru-RU" dirty="0"/>
              <a:t>(на базе бывшего Филиал </a:t>
            </a:r>
          </a:p>
          <a:p>
            <a:pPr algn="ctr"/>
            <a:r>
              <a:rPr lang="ru-RU" dirty="0"/>
              <a:t>ООО «</a:t>
            </a:r>
            <a:r>
              <a:rPr lang="ru-RU" dirty="0" err="1"/>
              <a:t>Мордовлестоппром</a:t>
            </a:r>
            <a:r>
              <a:rPr lang="ru-RU" dirty="0"/>
              <a:t>» «Промкомбинат Инсарский») </a:t>
            </a: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86608" y="1910271"/>
            <a:ext cx="492919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Calibri" pitchFamily="34" charset="0"/>
                <a:cs typeface="Segoe UI" pitchFamily="34" charset="0"/>
              </a:rPr>
              <a:t>Предполагаемая площадка для размещения: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934900"/>
              </p:ext>
            </p:extLst>
          </p:nvPr>
        </p:nvGraphicFramePr>
        <p:xfrm>
          <a:off x="285656" y="2385767"/>
          <a:ext cx="4786346" cy="2969006"/>
        </p:xfrm>
        <a:graphic>
          <a:graphicData uri="http://schemas.openxmlformats.org/drawingml/2006/table">
            <a:tbl>
              <a:tblPr/>
              <a:tblGrid>
                <a:gridCol w="2857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88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5131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Общая площадь (га);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1,2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5131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Электроэнергия (+/-)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131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Газ (+/-)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5131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Водоснабжения, водоотведения (+/-)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131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Железная дорога, автодорога (+/-)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559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Категория земли</a:t>
                      </a:r>
                      <a:endParaRPr lang="ru-RU" sz="16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земли населенных пунктов</a:t>
                      </a:r>
                      <a:endParaRPr lang="ru-RU" sz="16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marL="0" indent="4763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Вид разрешенного использования</a:t>
                      </a:r>
                      <a:endParaRPr lang="ru-RU" sz="16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для размещения кирпичного завода</a:t>
                      </a:r>
                      <a:endParaRPr lang="ru-RU" sz="16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85656" y="5488632"/>
            <a:ext cx="4786346" cy="10156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Calibri" pitchFamily="34" charset="0"/>
                <a:cs typeface="Segoe UI" pitchFamily="34" charset="0"/>
              </a:rPr>
              <a:t>Земельный участок для инвестиционного проекта (строительства) расположен по адресу: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Calibri" pitchFamily="34" charset="0"/>
                <a:cs typeface="Segoe UI" pitchFamily="34" charset="0"/>
              </a:rPr>
              <a:t>Республика Мордовия, Инсарский район, </a:t>
            </a:r>
            <a:r>
              <a:rPr kumimoji="0" lang="ru-RU" sz="1500" b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Calibri" pitchFamily="34" charset="0"/>
                <a:cs typeface="Segoe UI" pitchFamily="34" charset="0"/>
              </a:rPr>
              <a:t>г.Инсар</a:t>
            </a:r>
            <a:r>
              <a:rPr kumimoji="0" lang="ru-RU" sz="15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Calibri" pitchFamily="34" charset="0"/>
                <a:cs typeface="Segoe UI" pitchFamily="34" charset="0"/>
              </a:rPr>
              <a:t>, ул. Мира, уч. №1 </a:t>
            </a:r>
            <a:r>
              <a:rPr lang="ru-RU" sz="1500" b="1" dirty="0">
                <a:solidFill>
                  <a:schemeClr val="tx1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«г»</a:t>
            </a:r>
            <a:r>
              <a:rPr kumimoji="0" lang="ru-RU" sz="15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Calibri" pitchFamily="34" charset="0"/>
                <a:cs typeface="Segoe UI" pitchFamily="34" charset="0"/>
              </a:rPr>
              <a:t>  </a:t>
            </a:r>
            <a:endParaRPr kumimoji="0" lang="ru-RU" sz="15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D3F0DD2-130B-308D-AE77-03FC6EF946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964" y="880906"/>
            <a:ext cx="3897721" cy="247197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2C4BA2A-FBB6-D7EB-850A-D13CCA4DDA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5306" y="3499255"/>
            <a:ext cx="3573038" cy="2859271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1468095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28660" y="-142900"/>
            <a:ext cx="8229600" cy="928694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СВОБОДНАЯ ИНВЕСТИЦИОННАЯ НИША: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560687"/>
            <a:ext cx="65349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Размещение овощного логистического центра</a:t>
            </a:r>
            <a:endParaRPr lang="ru-RU" sz="2400" dirty="0"/>
          </a:p>
          <a:p>
            <a:pPr algn="ctr"/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11137" y="976185"/>
            <a:ext cx="492919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Calibri" pitchFamily="34" charset="0"/>
                <a:cs typeface="Segoe UI" pitchFamily="34" charset="0"/>
              </a:rPr>
              <a:t>Предполагаемая площадка для размещения: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503272"/>
              </p:ext>
            </p:extLst>
          </p:nvPr>
        </p:nvGraphicFramePr>
        <p:xfrm>
          <a:off x="311137" y="1563233"/>
          <a:ext cx="4786346" cy="3834133"/>
        </p:xfrm>
        <a:graphic>
          <a:graphicData uri="http://schemas.openxmlformats.org/drawingml/2006/table">
            <a:tbl>
              <a:tblPr/>
              <a:tblGrid>
                <a:gridCol w="1884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017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5131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+mn-lt"/>
                          <a:ea typeface="Calibri"/>
                          <a:cs typeface="Times New Roman"/>
                        </a:rPr>
                        <a:t>Общая площадь (га);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+mn-lt"/>
                          <a:ea typeface="Calibri"/>
                          <a:cs typeface="Times New Roman"/>
                        </a:rPr>
                        <a:t>3,9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5131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+mn-lt"/>
                          <a:ea typeface="Calibri"/>
                          <a:cs typeface="Times New Roman"/>
                        </a:rPr>
                        <a:t>Электроэнергия (+/-)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+mn-lt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131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+mn-lt"/>
                          <a:ea typeface="Calibri"/>
                          <a:cs typeface="Times New Roman"/>
                        </a:rPr>
                        <a:t>Газ (+/-)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+mn-lt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5131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+mn-lt"/>
                          <a:ea typeface="Calibri"/>
                          <a:cs typeface="Times New Roman"/>
                        </a:rPr>
                        <a:t>Водоснабжения, водоотведения (+/-)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+mn-lt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131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+mn-lt"/>
                          <a:ea typeface="Calibri"/>
                          <a:cs typeface="Times New Roman"/>
                        </a:rPr>
                        <a:t>Железная дорога, автодорога (+/-)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+mn-lt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559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Категория земли</a:t>
                      </a:r>
                      <a:endParaRPr lang="ru-RU" sz="15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земли населенных пунктов</a:t>
                      </a:r>
                      <a:endParaRPr lang="ru-RU" sz="15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marL="0" indent="4763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Вид разрешенного использования</a:t>
                      </a:r>
                      <a:endParaRPr lang="ru-RU" sz="15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производственные предприятия </a:t>
                      </a:r>
                      <a:r>
                        <a:rPr lang="ru-RU" sz="15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Ⅳ класса опасности различного профиля, промышленные объекты  производства по обработке пищевых продуктов  вкусовых веществ</a:t>
                      </a:r>
                      <a:endParaRPr lang="ru-RU" sz="15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11137" y="5661248"/>
            <a:ext cx="4786346" cy="10156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Calibri" pitchFamily="34" charset="0"/>
                <a:cs typeface="Segoe UI" pitchFamily="34" charset="0"/>
              </a:rPr>
              <a:t>Земельный участок для инвестиционного проекта (строительства) расположен по адресу: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Calibri" pitchFamily="34" charset="0"/>
                <a:cs typeface="Segoe UI" pitchFamily="34" charset="0"/>
              </a:rPr>
              <a:t>Республика Мордовия, Инсарский район, </a:t>
            </a:r>
            <a:r>
              <a:rPr kumimoji="0" lang="ru-RU" sz="1500" b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Calibri" pitchFamily="34" charset="0"/>
                <a:cs typeface="Segoe UI" pitchFamily="34" charset="0"/>
              </a:rPr>
              <a:t>г.Инсар</a:t>
            </a:r>
            <a:r>
              <a:rPr kumimoji="0" lang="ru-RU" sz="15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Calibri" pitchFamily="34" charset="0"/>
                <a:cs typeface="Segoe UI" pitchFamily="34" charset="0"/>
              </a:rPr>
              <a:t>, ул. Мира, уч. №1 </a:t>
            </a:r>
            <a:r>
              <a:rPr lang="ru-RU" sz="1500" b="1" dirty="0">
                <a:solidFill>
                  <a:schemeClr val="tx1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«г»</a:t>
            </a:r>
            <a:r>
              <a:rPr kumimoji="0" lang="ru-RU" sz="15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Calibri" pitchFamily="34" charset="0"/>
                <a:cs typeface="Segoe UI" pitchFamily="34" charset="0"/>
              </a:rPr>
              <a:t>  </a:t>
            </a:r>
            <a:endParaRPr kumimoji="0" lang="ru-RU" sz="15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5CD73AA5-1DC9-91D2-ED5E-9772A9896D9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5492" r="7251"/>
          <a:stretch/>
        </p:blipFill>
        <p:spPr bwMode="auto">
          <a:xfrm>
            <a:off x="5240327" y="1198469"/>
            <a:ext cx="3694351" cy="2455014"/>
          </a:xfrm>
          <a:prstGeom prst="rect">
            <a:avLst/>
          </a:prstGeom>
          <a:ln>
            <a:noFill/>
          </a:ln>
          <a:effectLst>
            <a:softEdge rad="63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B20D885-0B31-76DB-6961-B06CAC1CE6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326" y="3841567"/>
            <a:ext cx="3694351" cy="2771578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183311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42900"/>
            <a:ext cx="6715140" cy="928670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ОБЩАЯ ХАРАКТЕРИСТИКА РАЙОНА: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96560" y="804657"/>
            <a:ext cx="450059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ea typeface="Calibri" pitchFamily="34" charset="0"/>
                <a:cs typeface="Aharoni" pitchFamily="2" charset="-79"/>
              </a:rPr>
              <a:t>Р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entury Gothic" pitchFamily="34" charset="0"/>
                <a:ea typeface="Calibri" pitchFamily="34" charset="0"/>
                <a:cs typeface="Aharoni" pitchFamily="2" charset="-79"/>
              </a:rPr>
              <a:t>айон образован в 1928 году 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entury Gothic" pitchFamily="34" charset="0"/>
                <a:ea typeface="Calibri" pitchFamily="34" charset="0"/>
                <a:cs typeface="Aharoni" pitchFamily="2" charset="-79"/>
              </a:rPr>
              <a:t>Площадь - 968,7 км</a:t>
            </a:r>
            <a:r>
              <a:rPr kumimoji="0" lang="ru-RU" sz="2000" b="1" i="0" u="none" strike="noStrike" cap="none" normalizeH="0" baseline="3000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entury Gothic" pitchFamily="34" charset="0"/>
                <a:ea typeface="Calibri" pitchFamily="34" charset="0"/>
                <a:cs typeface="Aharoni" pitchFamily="2" charset="-79"/>
              </a:rPr>
              <a:t>2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Century Gothic" pitchFamily="34" charset="0"/>
              <a:ea typeface="Calibri" pitchFamily="34" charset="0"/>
              <a:cs typeface="Aharoni" pitchFamily="2" charset="-79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cs typeface="Aharoni" pitchFamily="2" charset="-79"/>
              </a:rPr>
              <a:t>В составе 33 населенных пункта </a:t>
            </a: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1142984"/>
            <a:ext cx="1885950" cy="12668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1142984"/>
            <a:ext cx="1914525" cy="12763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Прямоугольник 12"/>
          <p:cNvSpPr/>
          <p:nvPr/>
        </p:nvSpPr>
        <p:spPr>
          <a:xfrm>
            <a:off x="785786" y="2571744"/>
            <a:ext cx="44291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cs typeface="Aharoni" pitchFamily="2" charset="-79"/>
              </a:rPr>
              <a:t>Административным центром является город Инсар</a:t>
            </a:r>
            <a:endParaRPr kumimoji="0" lang="ru-RU" b="1" i="1" u="none" strike="noStrike" cap="none" normalizeH="0" baseline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Century Gothic" pitchFamily="34" charset="0"/>
              <a:cs typeface="Aharoni" pitchFamily="2" charset="-79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5720" y="3643314"/>
            <a:ext cx="47149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Century Gothic" pitchFamily="34" charset="0"/>
              </a:rPr>
              <a:t>Население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Century Gothic" pitchFamily="34" charset="0"/>
              </a:rPr>
              <a:t> </a:t>
            </a: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Century Gothic" pitchFamily="34" charset="0"/>
              </a:rPr>
              <a:t>на 01.01.2024: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</a:rPr>
              <a:t> </a:t>
            </a:r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1520" y="5733566"/>
            <a:ext cx="2302826" cy="9542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697428" y="5726563"/>
            <a:ext cx="2307751" cy="9576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4" name="Диаграмма 13"/>
          <p:cNvGraphicFramePr/>
          <p:nvPr/>
        </p:nvGraphicFramePr>
        <p:xfrm>
          <a:off x="4786314" y="3429000"/>
          <a:ext cx="4643470" cy="31718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12290" name="Picture 2" descr="https://biblioclub.ru/services/fks.php?fks_action=get_file&amp;fks_flag=2&amp;fks_id=goroda_r_img_images_19000_311960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58" y="2143116"/>
            <a:ext cx="1214446" cy="1432975"/>
          </a:xfrm>
          <a:prstGeom prst="roundRect">
            <a:avLst>
              <a:gd name="adj" fmla="val 11300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7953FA6-280A-0F96-3066-D82E1F2D76A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40" y="4557728"/>
            <a:ext cx="3074128" cy="10761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795C685-FCF4-EC4E-6D7F-7E93B1B9E09E}"/>
              </a:ext>
            </a:extLst>
          </p:cNvPr>
          <p:cNvSpPr txBox="1"/>
          <p:nvPr/>
        </p:nvSpPr>
        <p:spPr>
          <a:xfrm>
            <a:off x="2411760" y="4899550"/>
            <a:ext cx="100811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11 516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13ED0AA-B79B-56D9-F919-00D6D9B60048}"/>
              </a:ext>
            </a:extLst>
          </p:cNvPr>
          <p:cNvSpPr txBox="1"/>
          <p:nvPr/>
        </p:nvSpPr>
        <p:spPr>
          <a:xfrm>
            <a:off x="357158" y="5822510"/>
            <a:ext cx="100811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7 614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4A3FFE-2713-B58B-8095-264F0A6B62F4}"/>
              </a:ext>
            </a:extLst>
          </p:cNvPr>
          <p:cNvSpPr txBox="1"/>
          <p:nvPr/>
        </p:nvSpPr>
        <p:spPr>
          <a:xfrm>
            <a:off x="3786060" y="5822509"/>
            <a:ext cx="100811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3 902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28660" y="-142900"/>
            <a:ext cx="8229600" cy="928694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СВОБОДНАЯ ИНВЕСТИЦИОННАЯ НИША:</a:t>
            </a:r>
          </a:p>
        </p:txBody>
      </p:sp>
      <p:pic>
        <p:nvPicPr>
          <p:cNvPr id="4" name="Рисунок 3" descr="C:\Users\Olga\Desktop\школа.bmp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98" y="3540486"/>
            <a:ext cx="3929058" cy="3128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:\Экономическое управление\2021\ИСХОДЯЩАЯ корреспонденция\Своб инвест площадки\Инсар, школа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571480"/>
            <a:ext cx="3929090" cy="2969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0" y="642918"/>
            <a:ext cx="522007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Размещение швейного производства</a:t>
            </a:r>
            <a:r>
              <a:rPr lang="ru-RU" sz="2800" b="1" dirty="0"/>
              <a:t> </a:t>
            </a:r>
            <a:endParaRPr lang="ru-RU" sz="2400" dirty="0"/>
          </a:p>
          <a:p>
            <a:pPr algn="ctr"/>
            <a:r>
              <a:rPr lang="ru-RU" dirty="0"/>
              <a:t>(на базе бывшего пришкольного интерната) </a:t>
            </a: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42844" y="1514575"/>
            <a:ext cx="492919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Calibri" pitchFamily="34" charset="0"/>
                <a:cs typeface="Segoe UI" pitchFamily="34" charset="0"/>
              </a:rPr>
              <a:t>Предполагаемая площадка для размещения: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997017"/>
              </p:ext>
            </p:extLst>
          </p:nvPr>
        </p:nvGraphicFramePr>
        <p:xfrm>
          <a:off x="142844" y="2143116"/>
          <a:ext cx="4786346" cy="2969006"/>
        </p:xfrm>
        <a:graphic>
          <a:graphicData uri="http://schemas.openxmlformats.org/drawingml/2006/table">
            <a:tbl>
              <a:tblPr/>
              <a:tblGrid>
                <a:gridCol w="2857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88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5131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Общая площадь (га);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0,1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5131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Электроэнергия (+/-)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131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Газ (+/-)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5131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Водоснабжения, водоотведения (+/-)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131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Железная дорога, автодорога (+/-)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559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Категория земли</a:t>
                      </a:r>
                      <a:endParaRPr lang="ru-RU" sz="16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земли населенных пунктов</a:t>
                      </a:r>
                      <a:endParaRPr lang="ru-RU" sz="16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marL="0" indent="4763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Вид разрешенного использования</a:t>
                      </a:r>
                      <a:endParaRPr lang="ru-RU" sz="16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для размещения здания</a:t>
                      </a:r>
                      <a:endParaRPr lang="ru-RU" sz="16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42844" y="5488632"/>
            <a:ext cx="4786346" cy="10156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Calibri" pitchFamily="34" charset="0"/>
                <a:cs typeface="Segoe UI" pitchFamily="34" charset="0"/>
              </a:rPr>
              <a:t>Земельный участок для инвестиционного проекта (строительства) расположен по адресу: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Calibri" pitchFamily="34" charset="0"/>
                <a:cs typeface="Segoe UI" pitchFamily="34" charset="0"/>
              </a:rPr>
              <a:t>Республика Мордовия, Инсарский район, </a:t>
            </a:r>
            <a:r>
              <a:rPr kumimoji="0" lang="ru-RU" sz="1500" b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Calibri" pitchFamily="34" charset="0"/>
                <a:cs typeface="Segoe UI" pitchFamily="34" charset="0"/>
              </a:rPr>
              <a:t>г.Инсар</a:t>
            </a:r>
            <a:r>
              <a:rPr kumimoji="0" lang="ru-RU" sz="15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Calibri" pitchFamily="34" charset="0"/>
                <a:cs typeface="Segoe UI" pitchFamily="34" charset="0"/>
              </a:rPr>
              <a:t>, ул. Коммунистическая, д. 26  </a:t>
            </a:r>
            <a:endParaRPr kumimoji="0" lang="ru-RU" sz="15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14412" y="-214338"/>
            <a:ext cx="6858048" cy="114300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Контактная информация: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488" y="857232"/>
            <a:ext cx="614366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Глава </a:t>
            </a:r>
            <a:r>
              <a:rPr lang="ru-RU" sz="2800" dirty="0" err="1"/>
              <a:t>Инсарского</a:t>
            </a:r>
            <a:r>
              <a:rPr lang="ru-RU" sz="2800" dirty="0"/>
              <a:t> муниципального района</a:t>
            </a:r>
          </a:p>
          <a:p>
            <a:endParaRPr lang="ru-RU" sz="800" dirty="0"/>
          </a:p>
          <a:p>
            <a:r>
              <a:rPr lang="ru-RU" sz="2800" b="1" dirty="0"/>
              <a:t>Якуббаев </a:t>
            </a:r>
          </a:p>
          <a:p>
            <a:r>
              <a:rPr lang="ru-RU" sz="2800" b="1" dirty="0" err="1"/>
              <a:t>Хариз</a:t>
            </a:r>
            <a:r>
              <a:rPr lang="ru-RU" sz="2800" b="1"/>
              <a:t>  Шамильевич</a:t>
            </a:r>
            <a:endParaRPr lang="ru-RU" sz="2800" b="1" dirty="0"/>
          </a:p>
          <a:p>
            <a:endParaRPr lang="ru-RU" sz="800" b="1" dirty="0"/>
          </a:p>
          <a:p>
            <a:r>
              <a:rPr lang="ru-RU" sz="2800" dirty="0"/>
              <a:t>Тел.: 8(834-49)21463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5720" y="3714752"/>
            <a:ext cx="8643998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/>
              <a:t>Ответственный за инвестиционную деятельность:</a:t>
            </a:r>
          </a:p>
          <a:p>
            <a:r>
              <a:rPr lang="ru-RU" sz="2400" b="1" dirty="0"/>
              <a:t>Пронин Александр Борисович</a:t>
            </a:r>
          </a:p>
          <a:p>
            <a:r>
              <a:rPr lang="ru-RU" sz="2000" dirty="0"/>
              <a:t>Первый заместитель главы Инсарского муниципального района</a:t>
            </a:r>
          </a:p>
          <a:p>
            <a:r>
              <a:rPr lang="ru-RU" sz="2000" dirty="0"/>
              <a:t>Тел.: 8(834-49)21532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1556" y="5319401"/>
            <a:ext cx="864399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/>
              <a:t>Контактная информация:</a:t>
            </a:r>
          </a:p>
          <a:p>
            <a:r>
              <a:rPr lang="ru-RU" sz="2000" b="1" dirty="0"/>
              <a:t>Адрес:</a:t>
            </a:r>
            <a:r>
              <a:rPr lang="ru-RU" sz="2000" dirty="0"/>
              <a:t> 431430, Республика Мордовия, г. Инсар, ул. Гагарина, д. 28</a:t>
            </a:r>
            <a:endParaRPr lang="en-US" sz="2000" dirty="0"/>
          </a:p>
          <a:p>
            <a:r>
              <a:rPr lang="en-US" sz="2000" b="1" dirty="0"/>
              <a:t>E-mail</a:t>
            </a:r>
            <a:r>
              <a:rPr lang="ru-RU" sz="2000" b="1" dirty="0"/>
              <a:t>: </a:t>
            </a:r>
            <a:r>
              <a:rPr lang="en-US" sz="2000" dirty="0">
                <a:hlinkClick r:id="rId2"/>
              </a:rPr>
              <a:t>insar12@insar</a:t>
            </a:r>
            <a:r>
              <a:rPr lang="ru-RU" sz="2000" dirty="0">
                <a:hlinkClick r:id="rId2"/>
              </a:rPr>
              <a:t>.</a:t>
            </a:r>
            <a:r>
              <a:rPr lang="en-US" sz="2000" dirty="0">
                <a:hlinkClick r:id="rId2"/>
              </a:rPr>
              <a:t>e-mordovia.ru</a:t>
            </a:r>
            <a:r>
              <a:rPr lang="ru-RU" sz="2000" dirty="0"/>
              <a:t> </a:t>
            </a:r>
          </a:p>
          <a:p>
            <a:r>
              <a:rPr lang="ru-RU" sz="2000" b="1" dirty="0"/>
              <a:t>Сайт:</a:t>
            </a:r>
            <a:r>
              <a:rPr lang="ru-RU" sz="2000" dirty="0"/>
              <a:t> </a:t>
            </a:r>
            <a:r>
              <a:rPr lang="en-US" sz="2000" dirty="0">
                <a:hlinkClick r:id="rId3"/>
              </a:rPr>
              <a:t>https://insar-mr.gosuslugi.ru/</a:t>
            </a:r>
            <a:r>
              <a:rPr lang="ru-RU" sz="2000" dirty="0"/>
              <a:t>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EB0D398-7763-7CBD-D608-178D0E9818B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2" t="6859" r="38820" b="17749"/>
          <a:stretch/>
        </p:blipFill>
        <p:spPr>
          <a:xfrm>
            <a:off x="288201" y="861490"/>
            <a:ext cx="2588107" cy="248873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286808" cy="785794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ИНВЕСТИЦИОННЫЕ ПРЕИМУЩЕСТВА: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928670"/>
            <a:ext cx="728667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Выгодное экономико-географическое положение;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928670"/>
            <a:ext cx="817740" cy="78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428728" y="4643446"/>
            <a:ext cx="728667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Развитая транспортная инфраструктура – сеть автомобильных дорог; </a:t>
            </a:r>
            <a:endParaRPr lang="ru-RU" sz="25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643446"/>
            <a:ext cx="857256" cy="785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143116"/>
            <a:ext cx="848333" cy="78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1428728" y="2143116"/>
            <a:ext cx="728667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Благоприятные агроклиматические условия;</a:t>
            </a:r>
            <a:r>
              <a:rPr lang="ru-RU" sz="25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26627" name="Picture 3" descr="C:\Users\Olga\Desktop\png-clipart-computer-icons-management-company-businessperson-organization-business-company-tex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5857892"/>
            <a:ext cx="775353" cy="747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Прямоугольник 16"/>
          <p:cNvSpPr/>
          <p:nvPr/>
        </p:nvSpPr>
        <p:spPr>
          <a:xfrm>
            <a:off x="1428728" y="6000768"/>
            <a:ext cx="728667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Высокий кадровый потенциал.</a:t>
            </a:r>
            <a:endParaRPr lang="ru-RU" sz="25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6629" name="Picture 5" descr="C:\Users\Olga\Desktop\economics-icon-2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3429000"/>
            <a:ext cx="795326" cy="7953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Прямоугольник 19"/>
          <p:cNvSpPr/>
          <p:nvPr/>
        </p:nvSpPr>
        <p:spPr>
          <a:xfrm>
            <a:off x="1428728" y="3571876"/>
            <a:ext cx="728667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Развитая экономика;</a:t>
            </a:r>
            <a:endParaRPr lang="ru-RU" sz="25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>
                <a:alpha val="98000"/>
              </a:srgb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091976"/>
            <a:ext cx="4429156" cy="3337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1000132"/>
          </a:xfrm>
        </p:spPr>
        <p:txBody>
          <a:bodyPr>
            <a:noAutofit/>
          </a:bodyPr>
          <a:lstStyle/>
          <a:p>
            <a:pPr algn="l"/>
            <a:r>
              <a:rPr lang="ru-RU" sz="3200" b="1" dirty="0">
                <a:solidFill>
                  <a:srgbClr val="9B1532"/>
                </a:solidFill>
                <a:cs typeface="Arial" pitchFamily="34" charset="0"/>
              </a:rPr>
              <a:t>ВЫГОДНОЕ ЭКОНОМИКО-ГЕОГРАФИЧЕСКОЕ ПОЛОЖЕНИЕ:</a:t>
            </a:r>
            <a:endParaRPr lang="ru-RU" sz="3200" dirty="0">
              <a:solidFill>
                <a:srgbClr val="9B153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44" y="1214422"/>
            <a:ext cx="4429156" cy="203902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sz="2400" b="1" i="1" dirty="0">
                <a:latin typeface="Century Gothic" pitchFamily="34" charset="0"/>
              </a:rPr>
              <a:t>Инсарский  район </a:t>
            </a:r>
            <a:r>
              <a:rPr lang="ru-RU" sz="2050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расположен на юге республики.  Большая часть находится в лесостепных ландшафтах Приволжской возвышенности. </a:t>
            </a:r>
          </a:p>
        </p:txBody>
      </p:sp>
      <p:pic>
        <p:nvPicPr>
          <p:cNvPr id="8" name="Рисунок 7" descr="D:\Экономическое управление\Карты района\Новый рисунок.bmp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286124"/>
            <a:ext cx="4357718" cy="3571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5072066" y="2071678"/>
            <a:ext cx="34290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Blip>
                <a:blip r:embed="rId4"/>
              </a:buBlip>
            </a:pPr>
            <a:r>
              <a:rPr lang="ru-RU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Расстояние до </a:t>
            </a:r>
          </a:p>
          <a:p>
            <a:r>
              <a:rPr lang="ru-RU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г. Саранск – 84 км;</a:t>
            </a:r>
          </a:p>
          <a:p>
            <a:pPr>
              <a:buBlip>
                <a:blip r:embed="rId4"/>
              </a:buBlip>
            </a:pPr>
            <a:endParaRPr lang="ru-RU" b="1" i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4"/>
              </a:buBlip>
            </a:pPr>
            <a:r>
              <a:rPr lang="ru-RU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Расстояние до железнодорожной станции «Кадошкино» – 18 км.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43438" y="4429132"/>
            <a:ext cx="4357718" cy="2300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50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Граничит с Кадошкинским, Ковылкинским,Рузаевским районами Мордовии, а также с Иссинским, Мокшанским и Нижнеломовским районами Пензенской области.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858312" cy="1143000"/>
          </a:xfrm>
        </p:spPr>
        <p:txBody>
          <a:bodyPr>
            <a:noAutofit/>
          </a:bodyPr>
          <a:lstStyle/>
          <a:p>
            <a:pPr algn="l"/>
            <a:r>
              <a:rPr lang="ru-RU" sz="3200" b="1" dirty="0">
                <a:solidFill>
                  <a:srgbClr val="A50021"/>
                </a:solidFill>
                <a:cs typeface="Arial" pitchFamily="34" charset="0"/>
              </a:rPr>
              <a:t>БЛАГОПРИЯТНЫЕ АГРОКЛИМАТИЧЕСКИЕ УСЛОВИЯ:</a:t>
            </a:r>
            <a:endParaRPr lang="ru-RU" sz="3200" dirty="0">
              <a:solidFill>
                <a:srgbClr val="A5002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1142984"/>
            <a:ext cx="4857784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>
                <a:latin typeface="Century Gothic" pitchFamily="34" charset="0"/>
              </a:rPr>
              <a:t>   Климат в районе</a:t>
            </a:r>
            <a:r>
              <a:rPr lang="ru-RU" sz="2200" dirty="0">
                <a:latin typeface="Century Gothic" pitchFamily="34" charset="0"/>
              </a:rPr>
              <a:t> </a:t>
            </a:r>
            <a:r>
              <a:rPr lang="ru-RU" sz="1600" dirty="0">
                <a:latin typeface="Century Gothic" pitchFamily="34" charset="0"/>
              </a:rPr>
              <a:t>квалифицируется как умеренно-континентальный. </a:t>
            </a:r>
          </a:p>
          <a:p>
            <a:pPr algn="just"/>
            <a:r>
              <a:rPr lang="ru-RU" sz="1600" dirty="0">
                <a:latin typeface="Century Gothic" pitchFamily="34" charset="0"/>
              </a:rPr>
              <a:t>   </a:t>
            </a:r>
            <a:r>
              <a:rPr lang="ru-RU" sz="1600" b="1" i="1" dirty="0">
                <a:latin typeface="Century Gothic" pitchFamily="34" charset="0"/>
              </a:rPr>
              <a:t>Летний период</a:t>
            </a:r>
            <a:r>
              <a:rPr lang="ru-RU" sz="1600" i="1" dirty="0">
                <a:latin typeface="Century Gothic" pitchFamily="34" charset="0"/>
              </a:rPr>
              <a:t> </a:t>
            </a:r>
            <a:r>
              <a:rPr lang="ru-RU" sz="1600" dirty="0">
                <a:latin typeface="Century Gothic" pitchFamily="34" charset="0"/>
              </a:rPr>
              <a:t>протекает на фоне большого количества солнечных и малооблачных дней, средние показатели термометров в июле +21…+22 градуса. </a:t>
            </a:r>
          </a:p>
          <a:p>
            <a:pPr algn="just"/>
            <a:r>
              <a:rPr lang="ru-RU" sz="1600" dirty="0">
                <a:latin typeface="Century Gothic" pitchFamily="34" charset="0"/>
              </a:rPr>
              <a:t>   </a:t>
            </a:r>
            <a:r>
              <a:rPr lang="ru-RU" sz="1600" b="1" i="1" dirty="0">
                <a:latin typeface="Century Gothic" pitchFamily="34" charset="0"/>
              </a:rPr>
              <a:t>Весенний период</a:t>
            </a:r>
            <a:r>
              <a:rPr lang="ru-RU" sz="1600" dirty="0">
                <a:latin typeface="Century Gothic" pitchFamily="34" charset="0"/>
              </a:rPr>
              <a:t> протекает на фоне неустойчивой и ветряной погоды, северная, низменная часть района сильно подвержена весенним паводкам. </a:t>
            </a:r>
          </a:p>
          <a:p>
            <a:pPr algn="just"/>
            <a:r>
              <a:rPr lang="ru-RU" sz="1600" dirty="0">
                <a:latin typeface="Century Gothic" pitchFamily="34" charset="0"/>
              </a:rPr>
              <a:t>   </a:t>
            </a:r>
            <a:r>
              <a:rPr lang="ru-RU" sz="1600" b="1" i="1" dirty="0">
                <a:latin typeface="Century Gothic" pitchFamily="34" charset="0"/>
              </a:rPr>
              <a:t>Зимы</a:t>
            </a:r>
            <a:r>
              <a:rPr lang="ru-RU" sz="1600" dirty="0">
                <a:latin typeface="Century Gothic" pitchFamily="34" charset="0"/>
              </a:rPr>
              <a:t> протекают на фоне устойчивых отрицательных температур, средние показатели в январе -8…-11 градусов, возможны и кратковременные похолодания до -30, так же не исключены и мощные оттепели. </a:t>
            </a:r>
          </a:p>
          <a:p>
            <a:pPr algn="just"/>
            <a:r>
              <a:rPr lang="ru-RU" sz="1600" dirty="0">
                <a:latin typeface="Century Gothic" pitchFamily="34" charset="0"/>
              </a:rPr>
              <a:t>   Самым богатым на </a:t>
            </a:r>
            <a:r>
              <a:rPr lang="ru-RU" sz="1600" b="1" i="1" dirty="0">
                <a:latin typeface="Century Gothic" pitchFamily="34" charset="0"/>
              </a:rPr>
              <a:t>туманы</a:t>
            </a:r>
            <a:r>
              <a:rPr lang="ru-RU" sz="1600" dirty="0">
                <a:latin typeface="Century Gothic" pitchFamily="34" charset="0"/>
              </a:rPr>
              <a:t> является осенний период, начало осени сопровождается умеренно теплой и сухой погодой. </a:t>
            </a:r>
          </a:p>
          <a:p>
            <a:pPr algn="just"/>
            <a:r>
              <a:rPr lang="ru-RU" sz="1600" dirty="0">
                <a:latin typeface="Century Gothic" pitchFamily="34" charset="0"/>
              </a:rPr>
              <a:t>   </a:t>
            </a:r>
            <a:r>
              <a:rPr lang="ru-RU" sz="1600" b="1" i="1" dirty="0">
                <a:latin typeface="Century Gothic" pitchFamily="34" charset="0"/>
              </a:rPr>
              <a:t>Среднегодовая норма осадков</a:t>
            </a:r>
            <a:r>
              <a:rPr lang="ru-RU" sz="1600" dirty="0">
                <a:latin typeface="Century Gothic" pitchFamily="34" charset="0"/>
              </a:rPr>
              <a:t> составляет около 400 мм.</a:t>
            </a:r>
          </a:p>
        </p:txBody>
      </p:sp>
      <p:pic>
        <p:nvPicPr>
          <p:cNvPr id="7169" name="Picture 1" descr="D:\Экономическое управление\ДЛЯ ГРУПП\-dbVZgCMuU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214422"/>
            <a:ext cx="4038476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>
                <a:solidFill>
                  <a:srgbClr val="9B1532"/>
                </a:solidFill>
              </a:rPr>
              <a:t>РАЗВИТАЯ ЭКОНОМИКА: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00100" y="1785926"/>
            <a:ext cx="714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</a:rPr>
              <a:t>Экономика 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</a:rPr>
              <a:t>Инсарского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</a:rPr>
              <a:t> района – это: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8854B1D-BED1-4556-90F1-1EB2670CD952}"/>
              </a:ext>
            </a:extLst>
          </p:cNvPr>
          <p:cNvSpPr/>
          <p:nvPr/>
        </p:nvSpPr>
        <p:spPr>
          <a:xfrm>
            <a:off x="0" y="5000636"/>
            <a:ext cx="1665014" cy="38472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19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Светотехника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214282" y="3000372"/>
            <a:ext cx="1296000" cy="1476000"/>
            <a:chOff x="928662" y="1571612"/>
            <a:chExt cx="1110659" cy="1274157"/>
          </a:xfrm>
        </p:grpSpPr>
        <p:pic>
          <p:nvPicPr>
            <p:cNvPr id="7" name="Рисунок 6" descr="Лампочка">
              <a:extLst>
                <a:ext uri="{FF2B5EF4-FFF2-40B4-BE49-F238E27FC236}">
                  <a16:creationId xmlns:a16="http://schemas.microsoft.com/office/drawing/2014/main" id="{78DA4884-C541-4B45-B418-E0DCBF563B98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1000100" y="1643050"/>
              <a:ext cx="959629" cy="1100894"/>
            </a:xfrm>
            <a:prstGeom prst="rect">
              <a:avLst/>
            </a:prstGeom>
          </p:spPr>
        </p:pic>
        <p:sp>
          <p:nvSpPr>
            <p:cNvPr id="8" name="Овал 7">
              <a:extLst>
                <a:ext uri="{FF2B5EF4-FFF2-40B4-BE49-F238E27FC236}">
                  <a16:creationId xmlns:a16="http://schemas.microsoft.com/office/drawing/2014/main" id="{D5F37AAF-0509-48E6-96B1-885871906BCB}"/>
                </a:ext>
              </a:extLst>
            </p:cNvPr>
            <p:cNvSpPr/>
            <p:nvPr/>
          </p:nvSpPr>
          <p:spPr>
            <a:xfrm>
              <a:off x="928662" y="1571612"/>
              <a:ext cx="1110659" cy="1274157"/>
            </a:xfrm>
            <a:prstGeom prst="ellipse">
              <a:avLst/>
            </a:prstGeom>
            <a:noFill/>
            <a:ln w="38100">
              <a:solidFill>
                <a:srgbClr val="00B0F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CAAFDA6-2870-4DA0-8DB9-BF896E5444FA}"/>
              </a:ext>
            </a:extLst>
          </p:cNvPr>
          <p:cNvSpPr/>
          <p:nvPr/>
        </p:nvSpPr>
        <p:spPr>
          <a:xfrm>
            <a:off x="1714480" y="5000636"/>
            <a:ext cx="1928826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9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Вагоностроение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2000232" y="3000372"/>
            <a:ext cx="1296000" cy="1476000"/>
            <a:chOff x="6771019" y="1491368"/>
            <a:chExt cx="1110659" cy="1274157"/>
          </a:xfrm>
        </p:grpSpPr>
        <p:sp>
          <p:nvSpPr>
            <p:cNvPr id="11" name="Овал 10">
              <a:extLst>
                <a:ext uri="{FF2B5EF4-FFF2-40B4-BE49-F238E27FC236}">
                  <a16:creationId xmlns:a16="http://schemas.microsoft.com/office/drawing/2014/main" id="{CBBAAAF2-B295-42F1-9586-8E89ABF668C9}"/>
                </a:ext>
              </a:extLst>
            </p:cNvPr>
            <p:cNvSpPr/>
            <p:nvPr/>
          </p:nvSpPr>
          <p:spPr>
            <a:xfrm>
              <a:off x="6771019" y="1491368"/>
              <a:ext cx="1110659" cy="1274157"/>
            </a:xfrm>
            <a:prstGeom prst="ellipse">
              <a:avLst/>
            </a:prstGeom>
            <a:noFill/>
            <a:ln w="38100">
              <a:solidFill>
                <a:srgbClr val="00B0F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BC0299A7-D163-4647-93D5-5922DE880428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903889" y="1629780"/>
              <a:ext cx="860283" cy="986924"/>
            </a:xfrm>
            <a:prstGeom prst="rect">
              <a:avLst/>
            </a:prstGeom>
            <a:noFill/>
          </p:spPr>
        </p:pic>
      </p:grpSp>
      <p:grpSp>
        <p:nvGrpSpPr>
          <p:cNvPr id="52" name="Группа 51"/>
          <p:cNvGrpSpPr/>
          <p:nvPr/>
        </p:nvGrpSpPr>
        <p:grpSpPr>
          <a:xfrm>
            <a:off x="3857620" y="3000372"/>
            <a:ext cx="1296000" cy="1476000"/>
            <a:chOff x="8401998" y="1491368"/>
            <a:chExt cx="1110659" cy="1274157"/>
          </a:xfrm>
        </p:grpSpPr>
        <p:sp>
          <p:nvSpPr>
            <p:cNvPr id="31" name="Agriculture">
              <a:extLst>
                <a:ext uri="{FF2B5EF4-FFF2-40B4-BE49-F238E27FC236}">
                  <a16:creationId xmlns:a16="http://schemas.microsoft.com/office/drawing/2014/main" id="{8AA3E1E7-4387-4385-B29D-C681EA50A4C8}"/>
                </a:ext>
              </a:extLst>
            </p:cNvPr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8730170" y="2440162"/>
              <a:ext cx="57497" cy="159081"/>
            </a:xfrm>
            <a:custGeom>
              <a:avLst/>
              <a:gdLst>
                <a:gd name="T0" fmla="*/ 17 w 90"/>
                <a:gd name="T1" fmla="*/ 186 h 218"/>
                <a:gd name="T2" fmla="*/ 0 w 90"/>
                <a:gd name="T3" fmla="*/ 15 h 218"/>
                <a:gd name="T4" fmla="*/ 45 w 90"/>
                <a:gd name="T5" fmla="*/ 14 h 218"/>
                <a:gd name="T6" fmla="*/ 45 w 90"/>
                <a:gd name="T7" fmla="*/ 14 h 218"/>
                <a:gd name="T8" fmla="*/ 90 w 90"/>
                <a:gd name="T9" fmla="*/ 15 h 218"/>
                <a:gd name="T10" fmla="*/ 90 w 90"/>
                <a:gd name="T11" fmla="*/ 15 h 218"/>
                <a:gd name="T12" fmla="*/ 76 w 90"/>
                <a:gd name="T13" fmla="*/ 182 h 218"/>
                <a:gd name="T14" fmla="*/ 17 w 90"/>
                <a:gd name="T15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218">
                  <a:moveTo>
                    <a:pt x="17" y="186"/>
                  </a:moveTo>
                  <a:lnTo>
                    <a:pt x="0" y="15"/>
                  </a:lnTo>
                  <a:cubicBezTo>
                    <a:pt x="0" y="0"/>
                    <a:pt x="20" y="14"/>
                    <a:pt x="45" y="14"/>
                  </a:cubicBezTo>
                  <a:lnTo>
                    <a:pt x="45" y="14"/>
                  </a:lnTo>
                  <a:cubicBezTo>
                    <a:pt x="70" y="14"/>
                    <a:pt x="90" y="0"/>
                    <a:pt x="90" y="15"/>
                  </a:cubicBezTo>
                  <a:lnTo>
                    <a:pt x="90" y="15"/>
                  </a:lnTo>
                  <a:lnTo>
                    <a:pt x="76" y="182"/>
                  </a:lnTo>
                  <a:cubicBezTo>
                    <a:pt x="76" y="218"/>
                    <a:pt x="17" y="204"/>
                    <a:pt x="17" y="186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Agriculture">
              <a:extLst>
                <a:ext uri="{FF2B5EF4-FFF2-40B4-BE49-F238E27FC236}">
                  <a16:creationId xmlns:a16="http://schemas.microsoft.com/office/drawing/2014/main" id="{DF45BEA3-73D4-429F-8775-D93BEA384D7C}"/>
                </a:ext>
              </a:extLst>
            </p:cNvPr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8613486" y="2063799"/>
              <a:ext cx="170799" cy="223102"/>
            </a:xfrm>
            <a:custGeom>
              <a:avLst/>
              <a:gdLst>
                <a:gd name="T0" fmla="*/ 130 w 270"/>
                <a:gd name="T1" fmla="*/ 145 h 304"/>
                <a:gd name="T2" fmla="*/ 16 w 270"/>
                <a:gd name="T3" fmla="*/ 0 h 304"/>
                <a:gd name="T4" fmla="*/ 163 w 270"/>
                <a:gd name="T5" fmla="*/ 304 h 304"/>
                <a:gd name="T6" fmla="*/ 130 w 270"/>
                <a:gd name="T7" fmla="*/ 14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304">
                  <a:moveTo>
                    <a:pt x="130" y="145"/>
                  </a:moveTo>
                  <a:cubicBezTo>
                    <a:pt x="5" y="89"/>
                    <a:pt x="16" y="0"/>
                    <a:pt x="16" y="0"/>
                  </a:cubicBezTo>
                  <a:cubicBezTo>
                    <a:pt x="0" y="32"/>
                    <a:pt x="33" y="304"/>
                    <a:pt x="163" y="304"/>
                  </a:cubicBezTo>
                  <a:cubicBezTo>
                    <a:pt x="221" y="304"/>
                    <a:pt x="270" y="208"/>
                    <a:pt x="130" y="145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Agriculture">
              <a:extLst>
                <a:ext uri="{FF2B5EF4-FFF2-40B4-BE49-F238E27FC236}">
                  <a16:creationId xmlns:a16="http://schemas.microsoft.com/office/drawing/2014/main" id="{A5311042-5EF8-4BD6-A622-8B0909503250}"/>
                </a:ext>
              </a:extLst>
            </p:cNvPr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8613486" y="1924118"/>
              <a:ext cx="170799" cy="221162"/>
            </a:xfrm>
            <a:custGeom>
              <a:avLst/>
              <a:gdLst>
                <a:gd name="T0" fmla="*/ 130 w 270"/>
                <a:gd name="T1" fmla="*/ 145 h 304"/>
                <a:gd name="T2" fmla="*/ 16 w 270"/>
                <a:gd name="T3" fmla="*/ 0 h 304"/>
                <a:gd name="T4" fmla="*/ 163 w 270"/>
                <a:gd name="T5" fmla="*/ 304 h 304"/>
                <a:gd name="T6" fmla="*/ 130 w 270"/>
                <a:gd name="T7" fmla="*/ 14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304">
                  <a:moveTo>
                    <a:pt x="130" y="145"/>
                  </a:moveTo>
                  <a:cubicBezTo>
                    <a:pt x="5" y="88"/>
                    <a:pt x="16" y="0"/>
                    <a:pt x="16" y="0"/>
                  </a:cubicBezTo>
                  <a:cubicBezTo>
                    <a:pt x="0" y="31"/>
                    <a:pt x="33" y="304"/>
                    <a:pt x="163" y="304"/>
                  </a:cubicBezTo>
                  <a:cubicBezTo>
                    <a:pt x="221" y="304"/>
                    <a:pt x="270" y="208"/>
                    <a:pt x="130" y="145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Agriculture">
              <a:extLst>
                <a:ext uri="{FF2B5EF4-FFF2-40B4-BE49-F238E27FC236}">
                  <a16:creationId xmlns:a16="http://schemas.microsoft.com/office/drawing/2014/main" id="{C8B5F3CC-4101-4B16-9EBB-B2A44FB90B7D}"/>
                </a:ext>
              </a:extLst>
            </p:cNvPr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8613486" y="1786377"/>
              <a:ext cx="170799" cy="223102"/>
            </a:xfrm>
            <a:custGeom>
              <a:avLst/>
              <a:gdLst>
                <a:gd name="T0" fmla="*/ 130 w 270"/>
                <a:gd name="T1" fmla="*/ 145 h 304"/>
                <a:gd name="T2" fmla="*/ 16 w 270"/>
                <a:gd name="T3" fmla="*/ 0 h 304"/>
                <a:gd name="T4" fmla="*/ 163 w 270"/>
                <a:gd name="T5" fmla="*/ 304 h 304"/>
                <a:gd name="T6" fmla="*/ 130 w 270"/>
                <a:gd name="T7" fmla="*/ 14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304">
                  <a:moveTo>
                    <a:pt x="130" y="145"/>
                  </a:moveTo>
                  <a:cubicBezTo>
                    <a:pt x="5" y="89"/>
                    <a:pt x="16" y="0"/>
                    <a:pt x="16" y="0"/>
                  </a:cubicBezTo>
                  <a:cubicBezTo>
                    <a:pt x="0" y="31"/>
                    <a:pt x="33" y="304"/>
                    <a:pt x="163" y="304"/>
                  </a:cubicBezTo>
                  <a:cubicBezTo>
                    <a:pt x="221" y="304"/>
                    <a:pt x="270" y="208"/>
                    <a:pt x="130" y="145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Agriculture">
              <a:extLst>
                <a:ext uri="{FF2B5EF4-FFF2-40B4-BE49-F238E27FC236}">
                  <a16:creationId xmlns:a16="http://schemas.microsoft.com/office/drawing/2014/main" id="{DCFBA999-45D2-4E84-831B-4F2D81614F0B}"/>
                </a:ext>
              </a:extLst>
            </p:cNvPr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8736934" y="2063799"/>
              <a:ext cx="170799" cy="223102"/>
            </a:xfrm>
            <a:custGeom>
              <a:avLst/>
              <a:gdLst>
                <a:gd name="T0" fmla="*/ 106 w 269"/>
                <a:gd name="T1" fmla="*/ 304 h 304"/>
                <a:gd name="T2" fmla="*/ 254 w 269"/>
                <a:gd name="T3" fmla="*/ 0 h 304"/>
                <a:gd name="T4" fmla="*/ 139 w 269"/>
                <a:gd name="T5" fmla="*/ 145 h 304"/>
                <a:gd name="T6" fmla="*/ 106 w 269"/>
                <a:gd name="T7" fmla="*/ 30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04">
                  <a:moveTo>
                    <a:pt x="106" y="304"/>
                  </a:moveTo>
                  <a:cubicBezTo>
                    <a:pt x="236" y="304"/>
                    <a:pt x="269" y="32"/>
                    <a:pt x="254" y="0"/>
                  </a:cubicBezTo>
                  <a:cubicBezTo>
                    <a:pt x="254" y="0"/>
                    <a:pt x="264" y="89"/>
                    <a:pt x="139" y="145"/>
                  </a:cubicBezTo>
                  <a:cubicBezTo>
                    <a:pt x="0" y="208"/>
                    <a:pt x="48" y="304"/>
                    <a:pt x="106" y="304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Agriculture">
              <a:extLst>
                <a:ext uri="{FF2B5EF4-FFF2-40B4-BE49-F238E27FC236}">
                  <a16:creationId xmlns:a16="http://schemas.microsoft.com/office/drawing/2014/main" id="{0D952901-D068-4409-8274-06D6B3BDED86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8613486" y="2209300"/>
              <a:ext cx="170799" cy="221162"/>
            </a:xfrm>
            <a:custGeom>
              <a:avLst/>
              <a:gdLst>
                <a:gd name="T0" fmla="*/ 130 w 270"/>
                <a:gd name="T1" fmla="*/ 144 h 304"/>
                <a:gd name="T2" fmla="*/ 16 w 270"/>
                <a:gd name="T3" fmla="*/ 0 h 304"/>
                <a:gd name="T4" fmla="*/ 163 w 270"/>
                <a:gd name="T5" fmla="*/ 304 h 304"/>
                <a:gd name="T6" fmla="*/ 130 w 270"/>
                <a:gd name="T7" fmla="*/ 14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304">
                  <a:moveTo>
                    <a:pt x="130" y="144"/>
                  </a:moveTo>
                  <a:cubicBezTo>
                    <a:pt x="5" y="88"/>
                    <a:pt x="16" y="0"/>
                    <a:pt x="16" y="0"/>
                  </a:cubicBezTo>
                  <a:cubicBezTo>
                    <a:pt x="0" y="31"/>
                    <a:pt x="33" y="304"/>
                    <a:pt x="163" y="304"/>
                  </a:cubicBezTo>
                  <a:cubicBezTo>
                    <a:pt x="221" y="304"/>
                    <a:pt x="270" y="207"/>
                    <a:pt x="130" y="144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Agriculture">
              <a:extLst>
                <a:ext uri="{FF2B5EF4-FFF2-40B4-BE49-F238E27FC236}">
                  <a16:creationId xmlns:a16="http://schemas.microsoft.com/office/drawing/2014/main" id="{DB6DD9BE-AB02-4330-AF26-867655519F56}"/>
                </a:ext>
              </a:extLst>
            </p:cNvPr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8736934" y="2209300"/>
              <a:ext cx="170799" cy="221162"/>
            </a:xfrm>
            <a:custGeom>
              <a:avLst/>
              <a:gdLst>
                <a:gd name="T0" fmla="*/ 106 w 269"/>
                <a:gd name="T1" fmla="*/ 304 h 304"/>
                <a:gd name="T2" fmla="*/ 254 w 269"/>
                <a:gd name="T3" fmla="*/ 0 h 304"/>
                <a:gd name="T4" fmla="*/ 139 w 269"/>
                <a:gd name="T5" fmla="*/ 144 h 304"/>
                <a:gd name="T6" fmla="*/ 106 w 269"/>
                <a:gd name="T7" fmla="*/ 30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04">
                  <a:moveTo>
                    <a:pt x="106" y="304"/>
                  </a:moveTo>
                  <a:cubicBezTo>
                    <a:pt x="236" y="304"/>
                    <a:pt x="269" y="31"/>
                    <a:pt x="254" y="0"/>
                  </a:cubicBezTo>
                  <a:cubicBezTo>
                    <a:pt x="254" y="0"/>
                    <a:pt x="264" y="88"/>
                    <a:pt x="139" y="144"/>
                  </a:cubicBezTo>
                  <a:cubicBezTo>
                    <a:pt x="0" y="207"/>
                    <a:pt x="48" y="304"/>
                    <a:pt x="106" y="304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Agriculture">
              <a:extLst>
                <a:ext uri="{FF2B5EF4-FFF2-40B4-BE49-F238E27FC236}">
                  <a16:creationId xmlns:a16="http://schemas.microsoft.com/office/drawing/2014/main" id="{FE34B588-F2A0-48EA-BCE3-4134041AF5B3}"/>
                </a:ext>
              </a:extLst>
            </p:cNvPr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8736934" y="1924118"/>
              <a:ext cx="170799" cy="221162"/>
            </a:xfrm>
            <a:custGeom>
              <a:avLst/>
              <a:gdLst>
                <a:gd name="T0" fmla="*/ 106 w 269"/>
                <a:gd name="T1" fmla="*/ 304 h 304"/>
                <a:gd name="T2" fmla="*/ 254 w 269"/>
                <a:gd name="T3" fmla="*/ 0 h 304"/>
                <a:gd name="T4" fmla="*/ 139 w 269"/>
                <a:gd name="T5" fmla="*/ 145 h 304"/>
                <a:gd name="T6" fmla="*/ 106 w 269"/>
                <a:gd name="T7" fmla="*/ 30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04">
                  <a:moveTo>
                    <a:pt x="106" y="304"/>
                  </a:moveTo>
                  <a:cubicBezTo>
                    <a:pt x="236" y="304"/>
                    <a:pt x="269" y="31"/>
                    <a:pt x="254" y="0"/>
                  </a:cubicBezTo>
                  <a:cubicBezTo>
                    <a:pt x="254" y="0"/>
                    <a:pt x="264" y="88"/>
                    <a:pt x="139" y="145"/>
                  </a:cubicBezTo>
                  <a:cubicBezTo>
                    <a:pt x="0" y="208"/>
                    <a:pt x="48" y="304"/>
                    <a:pt x="106" y="304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Agriculture">
              <a:extLst>
                <a:ext uri="{FF2B5EF4-FFF2-40B4-BE49-F238E27FC236}">
                  <a16:creationId xmlns:a16="http://schemas.microsoft.com/office/drawing/2014/main" id="{E17019CD-EE53-47E8-9649-9246C3965367}"/>
                </a:ext>
              </a:extLst>
            </p:cNvPr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8736934" y="1786377"/>
              <a:ext cx="170799" cy="223102"/>
            </a:xfrm>
            <a:custGeom>
              <a:avLst/>
              <a:gdLst>
                <a:gd name="T0" fmla="*/ 106 w 269"/>
                <a:gd name="T1" fmla="*/ 304 h 304"/>
                <a:gd name="T2" fmla="*/ 254 w 269"/>
                <a:gd name="T3" fmla="*/ 0 h 304"/>
                <a:gd name="T4" fmla="*/ 139 w 269"/>
                <a:gd name="T5" fmla="*/ 145 h 304"/>
                <a:gd name="T6" fmla="*/ 106 w 269"/>
                <a:gd name="T7" fmla="*/ 30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04">
                  <a:moveTo>
                    <a:pt x="106" y="304"/>
                  </a:moveTo>
                  <a:cubicBezTo>
                    <a:pt x="236" y="304"/>
                    <a:pt x="269" y="31"/>
                    <a:pt x="254" y="0"/>
                  </a:cubicBezTo>
                  <a:cubicBezTo>
                    <a:pt x="254" y="0"/>
                    <a:pt x="264" y="89"/>
                    <a:pt x="139" y="145"/>
                  </a:cubicBezTo>
                  <a:cubicBezTo>
                    <a:pt x="0" y="208"/>
                    <a:pt x="48" y="304"/>
                    <a:pt x="106" y="304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Agriculture">
              <a:extLst>
                <a:ext uri="{FF2B5EF4-FFF2-40B4-BE49-F238E27FC236}">
                  <a16:creationId xmlns:a16="http://schemas.microsoft.com/office/drawing/2014/main" id="{E1CC376C-DE30-47BB-8574-C90B474034B6}"/>
                </a:ext>
              </a:extLst>
            </p:cNvPr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8679438" y="1689376"/>
              <a:ext cx="174181" cy="213402"/>
            </a:xfrm>
            <a:custGeom>
              <a:avLst/>
              <a:gdLst>
                <a:gd name="T0" fmla="*/ 138 w 275"/>
                <a:gd name="T1" fmla="*/ 293 h 293"/>
                <a:gd name="T2" fmla="*/ 130 w 275"/>
                <a:gd name="T3" fmla="*/ 0 h 293"/>
                <a:gd name="T4" fmla="*/ 138 w 275"/>
                <a:gd name="T5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5" h="293">
                  <a:moveTo>
                    <a:pt x="138" y="293"/>
                  </a:moveTo>
                  <a:cubicBezTo>
                    <a:pt x="275" y="293"/>
                    <a:pt x="130" y="0"/>
                    <a:pt x="130" y="0"/>
                  </a:cubicBezTo>
                  <a:cubicBezTo>
                    <a:pt x="113" y="28"/>
                    <a:pt x="0" y="293"/>
                    <a:pt x="138" y="293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Agriculture">
              <a:extLst>
                <a:ext uri="{FF2B5EF4-FFF2-40B4-BE49-F238E27FC236}">
                  <a16:creationId xmlns:a16="http://schemas.microsoft.com/office/drawing/2014/main" id="{DB4DCA2B-6610-451F-9EF3-FE2C23B78F82}"/>
                </a:ext>
              </a:extLst>
            </p:cNvPr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8963539" y="2447922"/>
              <a:ext cx="96391" cy="168781"/>
            </a:xfrm>
            <a:custGeom>
              <a:avLst/>
              <a:gdLst>
                <a:gd name="T0" fmla="*/ 63 w 152"/>
                <a:gd name="T1" fmla="*/ 197 h 230"/>
                <a:gd name="T2" fmla="*/ 146 w 152"/>
                <a:gd name="T3" fmla="*/ 52 h 230"/>
                <a:gd name="T4" fmla="*/ 146 w 152"/>
                <a:gd name="T5" fmla="*/ 52 h 230"/>
                <a:gd name="T6" fmla="*/ 105 w 152"/>
                <a:gd name="T7" fmla="*/ 31 h 230"/>
                <a:gd name="T8" fmla="*/ 105 w 152"/>
                <a:gd name="T9" fmla="*/ 31 h 230"/>
                <a:gd name="T10" fmla="*/ 64 w 152"/>
                <a:gd name="T11" fmla="*/ 14 h 230"/>
                <a:gd name="T12" fmla="*/ 7 w 152"/>
                <a:gd name="T13" fmla="*/ 176 h 230"/>
                <a:gd name="T14" fmla="*/ 63 w 152"/>
                <a:gd name="T15" fmla="*/ 19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230">
                  <a:moveTo>
                    <a:pt x="63" y="197"/>
                  </a:moveTo>
                  <a:lnTo>
                    <a:pt x="146" y="52"/>
                  </a:lnTo>
                  <a:lnTo>
                    <a:pt x="146" y="52"/>
                  </a:lnTo>
                  <a:cubicBezTo>
                    <a:pt x="152" y="38"/>
                    <a:pt x="128" y="42"/>
                    <a:pt x="105" y="31"/>
                  </a:cubicBezTo>
                  <a:lnTo>
                    <a:pt x="105" y="31"/>
                  </a:lnTo>
                  <a:cubicBezTo>
                    <a:pt x="82" y="21"/>
                    <a:pt x="70" y="0"/>
                    <a:pt x="64" y="14"/>
                  </a:cubicBezTo>
                  <a:lnTo>
                    <a:pt x="7" y="176"/>
                  </a:lnTo>
                  <a:cubicBezTo>
                    <a:pt x="0" y="192"/>
                    <a:pt x="47" y="230"/>
                    <a:pt x="63" y="197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Agriculture">
              <a:extLst>
                <a:ext uri="{FF2B5EF4-FFF2-40B4-BE49-F238E27FC236}">
                  <a16:creationId xmlns:a16="http://schemas.microsoft.com/office/drawing/2014/main" id="{B2784AFD-7100-4F4A-B9F9-45878BF17E00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8977067" y="2056039"/>
              <a:ext cx="162343" cy="263842"/>
            </a:xfrm>
            <a:custGeom>
              <a:avLst/>
              <a:gdLst>
                <a:gd name="T0" fmla="*/ 154 w 255"/>
                <a:gd name="T1" fmla="*/ 180 h 363"/>
                <a:gd name="T2" fmla="*/ 112 w 255"/>
                <a:gd name="T3" fmla="*/ 0 h 363"/>
                <a:gd name="T4" fmla="*/ 117 w 255"/>
                <a:gd name="T5" fmla="*/ 338 h 363"/>
                <a:gd name="T6" fmla="*/ 154 w 255"/>
                <a:gd name="T7" fmla="*/ 18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" h="363">
                  <a:moveTo>
                    <a:pt x="154" y="180"/>
                  </a:moveTo>
                  <a:cubicBezTo>
                    <a:pt x="65" y="76"/>
                    <a:pt x="112" y="0"/>
                    <a:pt x="112" y="0"/>
                  </a:cubicBezTo>
                  <a:cubicBezTo>
                    <a:pt x="84" y="22"/>
                    <a:pt x="0" y="284"/>
                    <a:pt x="117" y="338"/>
                  </a:cubicBezTo>
                  <a:cubicBezTo>
                    <a:pt x="170" y="363"/>
                    <a:pt x="255" y="296"/>
                    <a:pt x="154" y="180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Agriculture">
              <a:extLst>
                <a:ext uri="{FF2B5EF4-FFF2-40B4-BE49-F238E27FC236}">
                  <a16:creationId xmlns:a16="http://schemas.microsoft.com/office/drawing/2014/main" id="{63C6D058-BF43-42F9-A710-3B8862337230}"/>
                </a:ext>
              </a:extLst>
            </p:cNvPr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9027799" y="1927998"/>
              <a:ext cx="162343" cy="263842"/>
            </a:xfrm>
            <a:custGeom>
              <a:avLst/>
              <a:gdLst>
                <a:gd name="T0" fmla="*/ 154 w 255"/>
                <a:gd name="T1" fmla="*/ 179 h 362"/>
                <a:gd name="T2" fmla="*/ 112 w 255"/>
                <a:gd name="T3" fmla="*/ 0 h 362"/>
                <a:gd name="T4" fmla="*/ 117 w 255"/>
                <a:gd name="T5" fmla="*/ 338 h 362"/>
                <a:gd name="T6" fmla="*/ 154 w 255"/>
                <a:gd name="T7" fmla="*/ 179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" h="362">
                  <a:moveTo>
                    <a:pt x="154" y="179"/>
                  </a:moveTo>
                  <a:cubicBezTo>
                    <a:pt x="65" y="76"/>
                    <a:pt x="112" y="0"/>
                    <a:pt x="112" y="0"/>
                  </a:cubicBezTo>
                  <a:cubicBezTo>
                    <a:pt x="84" y="22"/>
                    <a:pt x="0" y="283"/>
                    <a:pt x="117" y="338"/>
                  </a:cubicBezTo>
                  <a:cubicBezTo>
                    <a:pt x="170" y="362"/>
                    <a:pt x="255" y="295"/>
                    <a:pt x="154" y="179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Agriculture">
              <a:extLst>
                <a:ext uri="{FF2B5EF4-FFF2-40B4-BE49-F238E27FC236}">
                  <a16:creationId xmlns:a16="http://schemas.microsoft.com/office/drawing/2014/main" id="{67BE5498-0CF7-48F8-B634-92241EAC0B03}"/>
                </a:ext>
              </a:extLst>
            </p:cNvPr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9078532" y="1803837"/>
              <a:ext cx="160652" cy="265782"/>
            </a:xfrm>
            <a:custGeom>
              <a:avLst/>
              <a:gdLst>
                <a:gd name="T0" fmla="*/ 155 w 255"/>
                <a:gd name="T1" fmla="*/ 180 h 363"/>
                <a:gd name="T2" fmla="*/ 112 w 255"/>
                <a:gd name="T3" fmla="*/ 0 h 363"/>
                <a:gd name="T4" fmla="*/ 118 w 255"/>
                <a:gd name="T5" fmla="*/ 338 h 363"/>
                <a:gd name="T6" fmla="*/ 155 w 255"/>
                <a:gd name="T7" fmla="*/ 18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" h="363">
                  <a:moveTo>
                    <a:pt x="155" y="180"/>
                  </a:moveTo>
                  <a:cubicBezTo>
                    <a:pt x="66" y="77"/>
                    <a:pt x="112" y="0"/>
                    <a:pt x="112" y="0"/>
                  </a:cubicBezTo>
                  <a:cubicBezTo>
                    <a:pt x="85" y="22"/>
                    <a:pt x="0" y="283"/>
                    <a:pt x="118" y="338"/>
                  </a:cubicBezTo>
                  <a:cubicBezTo>
                    <a:pt x="171" y="363"/>
                    <a:pt x="255" y="296"/>
                    <a:pt x="155" y="180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Agriculture">
              <a:extLst>
                <a:ext uri="{FF2B5EF4-FFF2-40B4-BE49-F238E27FC236}">
                  <a16:creationId xmlns:a16="http://schemas.microsoft.com/office/drawing/2014/main" id="{E23015CA-439F-41B1-BF3C-7D68840D05B2}"/>
                </a:ext>
              </a:extLst>
            </p:cNvPr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>
              <a:off x="9095442" y="2187960"/>
              <a:ext cx="202929" cy="197881"/>
            </a:xfrm>
            <a:custGeom>
              <a:avLst/>
              <a:gdLst>
                <a:gd name="T0" fmla="*/ 57 w 319"/>
                <a:gd name="T1" fmla="*/ 214 h 269"/>
                <a:gd name="T2" fmla="*/ 318 w 319"/>
                <a:gd name="T3" fmla="*/ 0 h 269"/>
                <a:gd name="T4" fmla="*/ 154 w 319"/>
                <a:gd name="T5" fmla="*/ 83 h 269"/>
                <a:gd name="T6" fmla="*/ 57 w 319"/>
                <a:gd name="T7" fmla="*/ 21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9" h="269">
                  <a:moveTo>
                    <a:pt x="57" y="214"/>
                  </a:moveTo>
                  <a:cubicBezTo>
                    <a:pt x="174" y="269"/>
                    <a:pt x="319" y="36"/>
                    <a:pt x="318" y="0"/>
                  </a:cubicBezTo>
                  <a:cubicBezTo>
                    <a:pt x="318" y="0"/>
                    <a:pt x="290" y="85"/>
                    <a:pt x="154" y="83"/>
                  </a:cubicBezTo>
                  <a:cubicBezTo>
                    <a:pt x="0" y="82"/>
                    <a:pt x="4" y="189"/>
                    <a:pt x="57" y="214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Agriculture">
              <a:extLst>
                <a:ext uri="{FF2B5EF4-FFF2-40B4-BE49-F238E27FC236}">
                  <a16:creationId xmlns:a16="http://schemas.microsoft.com/office/drawing/2014/main" id="{F521E708-4169-478F-8EF8-1288EDA62EB5}"/>
                </a:ext>
              </a:extLst>
            </p:cNvPr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8922953" y="2186020"/>
              <a:ext cx="162343" cy="263842"/>
            </a:xfrm>
            <a:custGeom>
              <a:avLst/>
              <a:gdLst>
                <a:gd name="T0" fmla="*/ 154 w 254"/>
                <a:gd name="T1" fmla="*/ 180 h 362"/>
                <a:gd name="T2" fmla="*/ 111 w 254"/>
                <a:gd name="T3" fmla="*/ 0 h 362"/>
                <a:gd name="T4" fmla="*/ 117 w 254"/>
                <a:gd name="T5" fmla="*/ 338 h 362"/>
                <a:gd name="T6" fmla="*/ 154 w 254"/>
                <a:gd name="T7" fmla="*/ 18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" h="362">
                  <a:moveTo>
                    <a:pt x="154" y="180"/>
                  </a:moveTo>
                  <a:cubicBezTo>
                    <a:pt x="65" y="76"/>
                    <a:pt x="111" y="0"/>
                    <a:pt x="111" y="0"/>
                  </a:cubicBezTo>
                  <a:cubicBezTo>
                    <a:pt x="84" y="22"/>
                    <a:pt x="0" y="283"/>
                    <a:pt x="117" y="338"/>
                  </a:cubicBezTo>
                  <a:cubicBezTo>
                    <a:pt x="170" y="362"/>
                    <a:pt x="254" y="296"/>
                    <a:pt x="154" y="180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Agriculture">
              <a:extLst>
                <a:ext uri="{FF2B5EF4-FFF2-40B4-BE49-F238E27FC236}">
                  <a16:creationId xmlns:a16="http://schemas.microsoft.com/office/drawing/2014/main" id="{750D8F0B-F61C-4BF7-9D91-58285DEF53DE}"/>
                </a:ext>
              </a:extLst>
            </p:cNvPr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9043019" y="2319881"/>
              <a:ext cx="202929" cy="195941"/>
            </a:xfrm>
            <a:custGeom>
              <a:avLst/>
              <a:gdLst>
                <a:gd name="T0" fmla="*/ 57 w 319"/>
                <a:gd name="T1" fmla="*/ 214 h 268"/>
                <a:gd name="T2" fmla="*/ 318 w 319"/>
                <a:gd name="T3" fmla="*/ 0 h 268"/>
                <a:gd name="T4" fmla="*/ 154 w 319"/>
                <a:gd name="T5" fmla="*/ 83 h 268"/>
                <a:gd name="T6" fmla="*/ 57 w 319"/>
                <a:gd name="T7" fmla="*/ 21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9" h="268">
                  <a:moveTo>
                    <a:pt x="57" y="214"/>
                  </a:moveTo>
                  <a:cubicBezTo>
                    <a:pt x="174" y="268"/>
                    <a:pt x="319" y="35"/>
                    <a:pt x="318" y="0"/>
                  </a:cubicBezTo>
                  <a:cubicBezTo>
                    <a:pt x="318" y="0"/>
                    <a:pt x="290" y="85"/>
                    <a:pt x="154" y="83"/>
                  </a:cubicBezTo>
                  <a:cubicBezTo>
                    <a:pt x="0" y="82"/>
                    <a:pt x="4" y="189"/>
                    <a:pt x="57" y="214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Agriculture">
              <a:extLst>
                <a:ext uri="{FF2B5EF4-FFF2-40B4-BE49-F238E27FC236}">
                  <a16:creationId xmlns:a16="http://schemas.microsoft.com/office/drawing/2014/main" id="{B78FC311-0A23-4E08-8430-4938A8EBF09B}"/>
                </a:ext>
              </a:extLst>
            </p:cNvPr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9147866" y="2061859"/>
              <a:ext cx="202929" cy="195941"/>
            </a:xfrm>
            <a:custGeom>
              <a:avLst/>
              <a:gdLst>
                <a:gd name="T0" fmla="*/ 57 w 319"/>
                <a:gd name="T1" fmla="*/ 213 h 268"/>
                <a:gd name="T2" fmla="*/ 318 w 319"/>
                <a:gd name="T3" fmla="*/ 0 h 268"/>
                <a:gd name="T4" fmla="*/ 154 w 319"/>
                <a:gd name="T5" fmla="*/ 83 h 268"/>
                <a:gd name="T6" fmla="*/ 57 w 319"/>
                <a:gd name="T7" fmla="*/ 213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9" h="268">
                  <a:moveTo>
                    <a:pt x="57" y="213"/>
                  </a:moveTo>
                  <a:cubicBezTo>
                    <a:pt x="174" y="268"/>
                    <a:pt x="319" y="35"/>
                    <a:pt x="318" y="0"/>
                  </a:cubicBezTo>
                  <a:cubicBezTo>
                    <a:pt x="318" y="0"/>
                    <a:pt x="290" y="84"/>
                    <a:pt x="154" y="83"/>
                  </a:cubicBezTo>
                  <a:cubicBezTo>
                    <a:pt x="0" y="81"/>
                    <a:pt x="4" y="189"/>
                    <a:pt x="57" y="213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Agriculture">
              <a:extLst>
                <a:ext uri="{FF2B5EF4-FFF2-40B4-BE49-F238E27FC236}">
                  <a16:creationId xmlns:a16="http://schemas.microsoft.com/office/drawing/2014/main" id="{DA25AE9B-11F4-419E-8893-3419AC5D739C}"/>
                </a:ext>
              </a:extLst>
            </p:cNvPr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9196907" y="1937698"/>
              <a:ext cx="202929" cy="195941"/>
            </a:xfrm>
            <a:custGeom>
              <a:avLst/>
              <a:gdLst>
                <a:gd name="T0" fmla="*/ 57 w 319"/>
                <a:gd name="T1" fmla="*/ 214 h 269"/>
                <a:gd name="T2" fmla="*/ 318 w 319"/>
                <a:gd name="T3" fmla="*/ 0 h 269"/>
                <a:gd name="T4" fmla="*/ 153 w 319"/>
                <a:gd name="T5" fmla="*/ 83 h 269"/>
                <a:gd name="T6" fmla="*/ 57 w 319"/>
                <a:gd name="T7" fmla="*/ 21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9" h="269">
                  <a:moveTo>
                    <a:pt x="57" y="214"/>
                  </a:moveTo>
                  <a:cubicBezTo>
                    <a:pt x="174" y="269"/>
                    <a:pt x="319" y="35"/>
                    <a:pt x="318" y="0"/>
                  </a:cubicBezTo>
                  <a:cubicBezTo>
                    <a:pt x="318" y="0"/>
                    <a:pt x="290" y="85"/>
                    <a:pt x="153" y="83"/>
                  </a:cubicBezTo>
                  <a:cubicBezTo>
                    <a:pt x="0" y="82"/>
                    <a:pt x="4" y="189"/>
                    <a:pt x="57" y="214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Agriculture">
              <a:extLst>
                <a:ext uri="{FF2B5EF4-FFF2-40B4-BE49-F238E27FC236}">
                  <a16:creationId xmlns:a16="http://schemas.microsoft.com/office/drawing/2014/main" id="{F68AA2EC-1CD5-4946-8368-5278F2897C52}"/>
                </a:ext>
              </a:extLst>
            </p:cNvPr>
            <p:cNvSpPr>
              <a:spLocks/>
            </p:cNvSpPr>
            <p:nvPr>
              <p:custDataLst>
                <p:tags r:id="rId20"/>
              </p:custDataLst>
            </p:nvPr>
          </p:nvSpPr>
          <p:spPr bwMode="auto">
            <a:xfrm>
              <a:off x="9158012" y="1782497"/>
              <a:ext cx="158961" cy="238622"/>
            </a:xfrm>
            <a:custGeom>
              <a:avLst/>
              <a:gdLst>
                <a:gd name="T0" fmla="*/ 124 w 249"/>
                <a:gd name="T1" fmla="*/ 269 h 327"/>
                <a:gd name="T2" fmla="*/ 241 w 249"/>
                <a:gd name="T3" fmla="*/ 0 h 327"/>
                <a:gd name="T4" fmla="*/ 124 w 249"/>
                <a:gd name="T5" fmla="*/ 269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9" h="327">
                  <a:moveTo>
                    <a:pt x="124" y="269"/>
                  </a:moveTo>
                  <a:cubicBezTo>
                    <a:pt x="249" y="327"/>
                    <a:pt x="241" y="0"/>
                    <a:pt x="241" y="0"/>
                  </a:cubicBezTo>
                  <a:cubicBezTo>
                    <a:pt x="214" y="18"/>
                    <a:pt x="0" y="211"/>
                    <a:pt x="124" y="269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Овал 50">
              <a:extLst>
                <a:ext uri="{FF2B5EF4-FFF2-40B4-BE49-F238E27FC236}">
                  <a16:creationId xmlns:a16="http://schemas.microsoft.com/office/drawing/2014/main" id="{5415FA28-DDF9-4345-B8AF-8FA4654FCD67}"/>
                </a:ext>
              </a:extLst>
            </p:cNvPr>
            <p:cNvSpPr/>
            <p:nvPr/>
          </p:nvSpPr>
          <p:spPr>
            <a:xfrm>
              <a:off x="8401998" y="1491368"/>
              <a:ext cx="1110659" cy="1274157"/>
            </a:xfrm>
            <a:prstGeom prst="ellipse">
              <a:avLst/>
            </a:prstGeom>
            <a:noFill/>
            <a:ln w="38100">
              <a:solidFill>
                <a:srgbClr val="00B0F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id="{BB854A97-245C-4EFD-BB99-B5F9EBAEBD36}"/>
              </a:ext>
            </a:extLst>
          </p:cNvPr>
          <p:cNvSpPr/>
          <p:nvPr/>
        </p:nvSpPr>
        <p:spPr>
          <a:xfrm>
            <a:off x="3857620" y="4929198"/>
            <a:ext cx="13255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Сельское хозяйство</a:t>
            </a:r>
          </a:p>
        </p:txBody>
      </p:sp>
      <p:grpSp>
        <p:nvGrpSpPr>
          <p:cNvPr id="56" name="Группа 55"/>
          <p:cNvGrpSpPr/>
          <p:nvPr/>
        </p:nvGrpSpPr>
        <p:grpSpPr>
          <a:xfrm>
            <a:off x="5643570" y="3000372"/>
            <a:ext cx="1296000" cy="1476000"/>
            <a:chOff x="3503462" y="4007612"/>
            <a:chExt cx="1110659" cy="1274157"/>
          </a:xfrm>
        </p:grpSpPr>
        <p:pic>
          <p:nvPicPr>
            <p:cNvPr id="54" name="Рисунок 53">
              <a:extLst>
                <a:ext uri="{FF2B5EF4-FFF2-40B4-BE49-F238E27FC236}">
                  <a16:creationId xmlns:a16="http://schemas.microsoft.com/office/drawing/2014/main" id="{664344A1-444A-48EF-A5CE-6006756A9C2C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3791218" y="4213355"/>
              <a:ext cx="584069" cy="846195"/>
            </a:xfrm>
            <a:prstGeom prst="rect">
              <a:avLst/>
            </a:prstGeom>
          </p:spPr>
        </p:pic>
        <p:sp>
          <p:nvSpPr>
            <p:cNvPr id="55" name="Овал 54">
              <a:extLst>
                <a:ext uri="{FF2B5EF4-FFF2-40B4-BE49-F238E27FC236}">
                  <a16:creationId xmlns:a16="http://schemas.microsoft.com/office/drawing/2014/main" id="{333C2482-C131-4FD1-B981-798F8A737673}"/>
                </a:ext>
              </a:extLst>
            </p:cNvPr>
            <p:cNvSpPr/>
            <p:nvPr/>
          </p:nvSpPr>
          <p:spPr>
            <a:xfrm>
              <a:off x="3503462" y="4007612"/>
              <a:ext cx="1110659" cy="1274157"/>
            </a:xfrm>
            <a:prstGeom prst="ellipse">
              <a:avLst/>
            </a:prstGeom>
            <a:noFill/>
            <a:ln w="38100">
              <a:solidFill>
                <a:srgbClr val="00B0F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id="{7145A6EB-9EF6-48D7-8853-F2754EFF0BB7}"/>
              </a:ext>
            </a:extLst>
          </p:cNvPr>
          <p:cNvSpPr/>
          <p:nvPr/>
        </p:nvSpPr>
        <p:spPr>
          <a:xfrm>
            <a:off x="5143504" y="4929198"/>
            <a:ext cx="214314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7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Пищевая и перерабатывающая промышленность</a:t>
            </a:r>
          </a:p>
        </p:txBody>
      </p: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id="{7145A6EB-9EF6-48D7-8853-F2754EFF0BB7}"/>
              </a:ext>
            </a:extLst>
          </p:cNvPr>
          <p:cNvSpPr/>
          <p:nvPr/>
        </p:nvSpPr>
        <p:spPr>
          <a:xfrm>
            <a:off x="7143768" y="4929198"/>
            <a:ext cx="2000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Легкая</a:t>
            </a:r>
          </a:p>
          <a:p>
            <a:pPr algn="ctr"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промышленность</a:t>
            </a:r>
          </a:p>
        </p:txBody>
      </p:sp>
      <p:grpSp>
        <p:nvGrpSpPr>
          <p:cNvPr id="64" name="Группа 63"/>
          <p:cNvGrpSpPr/>
          <p:nvPr/>
        </p:nvGrpSpPr>
        <p:grpSpPr>
          <a:xfrm>
            <a:off x="7500958" y="3000372"/>
            <a:ext cx="1296000" cy="1476000"/>
            <a:chOff x="7572396" y="2571744"/>
            <a:chExt cx="1110659" cy="1274157"/>
          </a:xfrm>
        </p:grpSpPr>
        <p:sp>
          <p:nvSpPr>
            <p:cNvPr id="70" name="Овал 69">
              <a:extLst>
                <a:ext uri="{FF2B5EF4-FFF2-40B4-BE49-F238E27FC236}">
                  <a16:creationId xmlns:a16="http://schemas.microsoft.com/office/drawing/2014/main" id="{CBBAAAF2-B295-42F1-9586-8E89ABF668C9}"/>
                </a:ext>
              </a:extLst>
            </p:cNvPr>
            <p:cNvSpPr/>
            <p:nvPr/>
          </p:nvSpPr>
          <p:spPr>
            <a:xfrm>
              <a:off x="7572396" y="2571744"/>
              <a:ext cx="1110659" cy="1274157"/>
            </a:xfrm>
            <a:prstGeom prst="ellipse">
              <a:avLst/>
            </a:prstGeom>
            <a:noFill/>
            <a:ln w="38100">
              <a:solidFill>
                <a:srgbClr val="00B0F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169" name="Picture 1" descr="C:\Users\Olga\Desktop\Images.png"/>
            <p:cNvPicPr>
              <a:picLocks noChangeAspect="1" noChangeArrowheads="1"/>
            </p:cNvPicPr>
            <p:nvPr/>
          </p:nvPicPr>
          <p:blipFill>
            <a:blip r:embed="rId27"/>
            <a:srcRect/>
            <a:stretch>
              <a:fillRect/>
            </a:stretch>
          </p:blipFill>
          <p:spPr bwMode="auto">
            <a:xfrm>
              <a:off x="7715272" y="2786058"/>
              <a:ext cx="835025" cy="83329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3143240" cy="714356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>
                <a:solidFill>
                  <a:srgbClr val="9B1532"/>
                </a:solidFill>
              </a:rPr>
              <a:t>СВЕТОТЕХНИКА:</a:t>
            </a:r>
            <a:endParaRPr lang="ru-RU" sz="3200" dirty="0"/>
          </a:p>
        </p:txBody>
      </p:sp>
      <p:pic>
        <p:nvPicPr>
          <p:cNvPr id="11" name="Picture 5" descr="C:\Users\Olga\Desktop\Ксен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39891" y="571480"/>
            <a:ext cx="4604109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C:\Users\Olga\Desktop\Новый рисунок (12)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285728"/>
            <a:ext cx="2714612" cy="7338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42844" y="642918"/>
            <a:ext cx="442915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Century Gothic" pitchFamily="34" charset="0"/>
                <a:cs typeface="Calibri" pitchFamily="34" charset="0"/>
              </a:rPr>
              <a:t>ООО «Ксенон» </a:t>
            </a:r>
          </a:p>
          <a:p>
            <a:pPr algn="just"/>
            <a:r>
              <a:rPr lang="ru-RU" dirty="0">
                <a:latin typeface="Century Gothic" pitchFamily="34" charset="0"/>
                <a:cs typeface="Calibri" pitchFamily="34" charset="0"/>
              </a:rPr>
              <a:t>является одним из ведущих разработчиков и производителей световых приборов, источников света и светотехнической электроники в России. </a:t>
            </a:r>
          </a:p>
        </p:txBody>
      </p:sp>
      <p:graphicFrame>
        <p:nvGraphicFramePr>
          <p:cNvPr id="7" name="Схема 6"/>
          <p:cNvGraphicFramePr/>
          <p:nvPr/>
        </p:nvGraphicFramePr>
        <p:xfrm>
          <a:off x="142844" y="2500306"/>
          <a:ext cx="4286280" cy="4214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8" name="Схема 7"/>
          <p:cNvGraphicFramePr/>
          <p:nvPr/>
        </p:nvGraphicFramePr>
        <p:xfrm>
          <a:off x="4643438" y="3571876"/>
          <a:ext cx="4357718" cy="3143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0"/>
            <a:ext cx="35986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9B1532"/>
                </a:solidFill>
              </a:rPr>
              <a:t>ВАГОНОСТРОЕНИЕ:</a:t>
            </a:r>
            <a:endParaRPr lang="ru-RU" sz="3200" dirty="0"/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57166"/>
            <a:ext cx="4429156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532F515-5ABD-4B44-915F-E156D0EAF5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949" y="130776"/>
            <a:ext cx="2571769" cy="59272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42844" y="714356"/>
            <a:ext cx="47863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Century Gothic" pitchFamily="34" charset="0"/>
              </a:rPr>
              <a:t>РМ Рейл Неон</a:t>
            </a:r>
            <a:r>
              <a:rPr lang="ru-RU" sz="2400" dirty="0">
                <a:latin typeface="Century Gothic" pitchFamily="34" charset="0"/>
              </a:rPr>
              <a:t> - </a:t>
            </a:r>
            <a:r>
              <a:rPr lang="ru-RU" sz="2300" dirty="0">
                <a:latin typeface="Century Gothic" pitchFamily="34" charset="0"/>
              </a:rPr>
              <a:t>поставщик комплектующих для вагоностроения и других отраслей промышленности.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2500306"/>
            <a:ext cx="4357718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SzPct val="105000"/>
              <a:buBlip>
                <a:blip r:embed="rId4"/>
              </a:buBlip>
            </a:pPr>
            <a:r>
              <a:rPr lang="ru-RU" dirty="0">
                <a:latin typeface="Century Gothic" pitchFamily="34" charset="0"/>
              </a:rPr>
              <a:t>  </a:t>
            </a:r>
            <a:r>
              <a:rPr lang="ru-RU" sz="1900" dirty="0">
                <a:latin typeface="Century Gothic" pitchFamily="34" charset="0"/>
              </a:rPr>
              <a:t>Продукция завода обеспечивает потребности основного актива РМ Рейл – Рузхиммаша. </a:t>
            </a:r>
          </a:p>
          <a:p>
            <a:pPr algn="just">
              <a:buSzPct val="105000"/>
              <a:buBlip>
                <a:blip r:embed="rId4"/>
              </a:buBlip>
            </a:pPr>
            <a:endParaRPr lang="ru-RU" sz="1900" dirty="0">
              <a:latin typeface="Century Gothic" pitchFamily="34" charset="0"/>
            </a:endParaRPr>
          </a:p>
          <a:p>
            <a:pPr algn="just">
              <a:buSzPct val="105000"/>
              <a:buBlip>
                <a:blip r:embed="rId4"/>
              </a:buBlip>
            </a:pPr>
            <a:r>
              <a:rPr lang="ru-RU" sz="1900" dirty="0">
                <a:latin typeface="Century Gothic" pitchFamily="34" charset="0"/>
              </a:rPr>
              <a:t>  Неон расширяет мощности и продолжает осваивать новую номенклатуру комплектующих для подвижного состава.</a:t>
            </a:r>
            <a:br>
              <a:rPr lang="ru-RU" sz="1900" dirty="0">
                <a:latin typeface="Century Gothic" pitchFamily="34" charset="0"/>
              </a:rPr>
            </a:br>
            <a:endParaRPr lang="ru-RU" sz="1900" dirty="0">
              <a:latin typeface="Century Gothic" pitchFamily="34" charset="0"/>
            </a:endParaRPr>
          </a:p>
          <a:p>
            <a:pPr algn="just">
              <a:buSzPct val="105000"/>
              <a:buBlip>
                <a:blip r:embed="rId4"/>
              </a:buBlip>
            </a:pPr>
            <a:r>
              <a:rPr lang="ru-RU" sz="1900" dirty="0">
                <a:latin typeface="Century Gothic" pitchFamily="34" charset="0"/>
              </a:rPr>
              <a:t>  Покупателями смежной продукции завода выступают горно-добывающая промышленность и др.</a:t>
            </a: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3928900437"/>
              </p:ext>
            </p:extLst>
          </p:nvPr>
        </p:nvGraphicFramePr>
        <p:xfrm>
          <a:off x="4286248" y="3071810"/>
          <a:ext cx="5000628" cy="3929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4966</TotalTime>
  <Words>2025</Words>
  <Application>Microsoft Office PowerPoint</Application>
  <PresentationFormat>Экран (4:3)</PresentationFormat>
  <Paragraphs>357</Paragraphs>
  <Slides>31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8" baseType="lpstr">
      <vt:lpstr>Arial</vt:lpstr>
      <vt:lpstr>Calibri</vt:lpstr>
      <vt:lpstr>Century Gothic</vt:lpstr>
      <vt:lpstr>Segoe UI</vt:lpstr>
      <vt:lpstr>Times New Roman</vt:lpstr>
      <vt:lpstr>Wingdings</vt:lpstr>
      <vt:lpstr>Тема Office</vt:lpstr>
      <vt:lpstr>ИНСАРСКИЙ МУНИЦИПАЛЬНЫЙ РАЙОН  ИНВЕСТИЦИОННЫЙ ПАСПОРТ</vt:lpstr>
      <vt:lpstr>ОБРАЩЕНИЕ ГЛАВЫ Инсарского муниципального района:</vt:lpstr>
      <vt:lpstr>ОБЩАЯ ХАРАКТЕРИСТИКА РАЙОНА:</vt:lpstr>
      <vt:lpstr>ИНВЕСТИЦИОННЫЕ ПРЕИМУЩЕСТВА:</vt:lpstr>
      <vt:lpstr>ВЫГОДНОЕ ЭКОНОМИКО-ГЕОГРАФИЧЕСКОЕ ПОЛОЖЕНИЕ:</vt:lpstr>
      <vt:lpstr>БЛАГОПРИЯТНЫЕ АГРОКЛИМАТИЧЕСКИЕ УСЛОВИЯ:</vt:lpstr>
      <vt:lpstr>РАЗВИТАЯ ЭКОНОМИКА:</vt:lpstr>
      <vt:lpstr>СВЕТОТЕХНИКА:</vt:lpstr>
      <vt:lpstr>Презентация PowerPoint</vt:lpstr>
      <vt:lpstr>Презентация PowerPoint</vt:lpstr>
      <vt:lpstr>ПИЩЕВАЯ И ПЕРЕРАБАТЫВАЮЩАЯ ПРОМЫШЛЕННОСТЬ:</vt:lpstr>
      <vt:lpstr>ЛЁГКАЯ ПРОМЫШЛЕННОСТЬ:</vt:lpstr>
      <vt:lpstr>ЭКОНОМИЧЕСКИЕ ПОКАЗАТЕЛИ:</vt:lpstr>
      <vt:lpstr>КАДРОВЫЙ ПОТЕНЦИАЛ:</vt:lpstr>
      <vt:lpstr>РАЗВИТАЯ ТРАНСПОРТНАЯ ИНФРАСТРУКТУРА  –  СЕТЬ АВТОМОБИЛЬНЫХ ДОРОГ</vt:lpstr>
      <vt:lpstr>Презентация PowerPoint</vt:lpstr>
      <vt:lpstr>РЕАЛИЗОВАННЫЕ ИНВЕСТИЦИОННЫЕ ПРОЕКТЫ:</vt:lpstr>
      <vt:lpstr> ПЛАНИРУЕМЫЕ К РЕАЛИЗАЦИИ ИНВЕСТИЦИОННЫЕ ПРОЕКТЫ:</vt:lpstr>
      <vt:lpstr>ИНВЕСТИЦИОННЫЕ ПЛОЩАДКИ:</vt:lpstr>
      <vt:lpstr>ИНВЕСТИЦИОННЫЕ ПЛОЩАДКИ:</vt:lpstr>
      <vt:lpstr>ИНВЕСТИЦИОННЫЕ ПЛОЩАДКИ:</vt:lpstr>
      <vt:lpstr>ИНВЕСТИЦИОННЫЕ ПЛОЩАДКИ:</vt:lpstr>
      <vt:lpstr>ИНВЕСТИЦИОННЫЕ ПЛОЩАДКИ:</vt:lpstr>
      <vt:lpstr>ИНВЕСТИЦИОННЫЕ ПЛОЩАДКИ:</vt:lpstr>
      <vt:lpstr>ИНВЕСТИЦИОННЫЕ ПЛОЩАДКИ:</vt:lpstr>
      <vt:lpstr>ИНВЕСТИЦИОННЫЕ ПЛОЩАДКИ:</vt:lpstr>
      <vt:lpstr>ИНВЕСТИЦИОННЫЕ ПЛОЩАДКИ:</vt:lpstr>
      <vt:lpstr>СВОБОДНАЯ ИНВЕСТИЦИОННАЯ НИША:</vt:lpstr>
      <vt:lpstr>СВОБОДНАЯ ИНВЕСТИЦИОННАЯ НИША:</vt:lpstr>
      <vt:lpstr>СВОБОДНАЯ ИНВЕСТИЦИОННАЯ НИША:</vt:lpstr>
      <vt:lpstr>Контактная информация: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Инсарский муниципальный район</dc:title>
  <dc:creator>Olga</dc:creator>
  <cp:lastModifiedBy>Galy Krasnikova</cp:lastModifiedBy>
  <cp:revision>316</cp:revision>
  <cp:lastPrinted>2023-09-19T06:48:26Z</cp:lastPrinted>
  <dcterms:created xsi:type="dcterms:W3CDTF">2021-05-21T07:52:49Z</dcterms:created>
  <dcterms:modified xsi:type="dcterms:W3CDTF">2024-06-11T13:05:25Z</dcterms:modified>
</cp:coreProperties>
</file>